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8" r:id="rId3"/>
    <p:sldMasterId id="2147483676" r:id="rId4"/>
    <p:sldMasterId id="2147483684" r:id="rId5"/>
    <p:sldMasterId id="2147483692" r:id="rId6"/>
    <p:sldMasterId id="2147483700" r:id="rId7"/>
  </p:sldMasterIdLst>
  <p:notesMasterIdLst>
    <p:notesMasterId r:id="rId15"/>
  </p:notesMasterIdLst>
  <p:sldIdLst>
    <p:sldId id="256" r:id="rId8"/>
    <p:sldId id="259" r:id="rId9"/>
    <p:sldId id="260" r:id="rId10"/>
    <p:sldId id="261" r:id="rId11"/>
    <p:sldId id="263" r:id="rId12"/>
    <p:sldId id="262" r:id="rId13"/>
    <p:sldId id="25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E1B016-1FF4-45C5-9492-AA62D5131DAD}"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ru-RU"/>
        </a:p>
      </dgm:t>
    </dgm:pt>
    <dgm:pt modelId="{AEDDEF4D-C49D-479B-98DE-5C77039CF552}">
      <dgm:prSet phldrT="[Текст]"/>
      <dgm:spPr>
        <a:solidFill>
          <a:srgbClr val="FF0000"/>
        </a:solidFill>
      </dgm:spPr>
      <dgm:t>
        <a:bodyPr/>
        <a:lstStyle/>
        <a:p>
          <a:r>
            <a:rPr lang="ru-RU" b="1" dirty="0" smtClean="0">
              <a:solidFill>
                <a:schemeClr val="bg1"/>
              </a:solidFill>
              <a:latin typeface="Century Gothic" panose="020B0502020202020204" pitchFamily="34" charset="0"/>
            </a:rPr>
            <a:t>Внутренняя оценка</a:t>
          </a:r>
          <a:endParaRPr lang="ru-RU" b="1" dirty="0">
            <a:solidFill>
              <a:schemeClr val="bg1"/>
            </a:solidFill>
            <a:latin typeface="Century Gothic" panose="020B0502020202020204" pitchFamily="34" charset="0"/>
          </a:endParaRPr>
        </a:p>
      </dgm:t>
    </dgm:pt>
    <dgm:pt modelId="{A7ECDDEA-28F6-4C2C-B6D4-7600B2A18B02}" type="parTrans" cxnId="{13AEFFBC-8736-492C-99B5-2BA7B6E2A643}">
      <dgm:prSet/>
      <dgm:spPr/>
      <dgm:t>
        <a:bodyPr/>
        <a:lstStyle/>
        <a:p>
          <a:endParaRPr lang="ru-RU">
            <a:solidFill>
              <a:schemeClr val="bg1"/>
            </a:solidFill>
            <a:latin typeface="Century Gothic" panose="020B0502020202020204" pitchFamily="34" charset="0"/>
          </a:endParaRPr>
        </a:p>
      </dgm:t>
    </dgm:pt>
    <dgm:pt modelId="{00D3B9DB-AB04-491C-96EC-2444D167FB0C}" type="sibTrans" cxnId="{13AEFFBC-8736-492C-99B5-2BA7B6E2A643}">
      <dgm:prSet/>
      <dgm:spPr/>
      <dgm:t>
        <a:bodyPr/>
        <a:lstStyle/>
        <a:p>
          <a:endParaRPr lang="ru-RU">
            <a:solidFill>
              <a:schemeClr val="bg1"/>
            </a:solidFill>
            <a:latin typeface="Century Gothic" panose="020B0502020202020204" pitchFamily="34" charset="0"/>
          </a:endParaRPr>
        </a:p>
      </dgm:t>
    </dgm:pt>
    <dgm:pt modelId="{DEEA65FD-CC33-4EE9-B969-3CB64754B516}">
      <dgm:prSet phldrT="[Текст]"/>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стартовая диагностика;</a:t>
          </a:r>
          <a:endParaRPr lang="ru-RU" dirty="0">
            <a:solidFill>
              <a:schemeClr val="bg1"/>
            </a:solidFill>
            <a:latin typeface="Century Gothic" panose="020B0502020202020204" pitchFamily="34" charset="0"/>
          </a:endParaRPr>
        </a:p>
      </dgm:t>
    </dgm:pt>
    <dgm:pt modelId="{EBC5AED5-A914-4E57-A597-D2418453DC0C}" type="parTrans" cxnId="{91BCA439-72B8-48FE-B720-9EF70B681AE3}">
      <dgm:prSet/>
      <dgm:spPr/>
      <dgm:t>
        <a:bodyPr/>
        <a:lstStyle/>
        <a:p>
          <a:endParaRPr lang="ru-RU">
            <a:solidFill>
              <a:schemeClr val="bg1"/>
            </a:solidFill>
            <a:latin typeface="Century Gothic" panose="020B0502020202020204" pitchFamily="34" charset="0"/>
          </a:endParaRPr>
        </a:p>
      </dgm:t>
    </dgm:pt>
    <dgm:pt modelId="{B72AC70F-EB2F-4EE9-9BFE-BACF6C83C7DD}" type="sibTrans" cxnId="{91BCA439-72B8-48FE-B720-9EF70B681AE3}">
      <dgm:prSet/>
      <dgm:spPr/>
      <dgm:t>
        <a:bodyPr/>
        <a:lstStyle/>
        <a:p>
          <a:endParaRPr lang="ru-RU">
            <a:solidFill>
              <a:schemeClr val="bg1"/>
            </a:solidFill>
            <a:latin typeface="Century Gothic" panose="020B0502020202020204" pitchFamily="34" charset="0"/>
          </a:endParaRPr>
        </a:p>
      </dgm:t>
    </dgm:pt>
    <dgm:pt modelId="{51FF88B9-76F0-4DE7-A513-B34134CB2C97}">
      <dgm:prSet phldrT="[Текст]"/>
      <dgm:spPr>
        <a:solidFill>
          <a:srgbClr val="FF0000"/>
        </a:solidFill>
      </dgm:spPr>
      <dgm:t>
        <a:bodyPr/>
        <a:lstStyle/>
        <a:p>
          <a:r>
            <a:rPr lang="ru-RU" b="1" dirty="0" smtClean="0">
              <a:solidFill>
                <a:schemeClr val="bg1"/>
              </a:solidFill>
              <a:latin typeface="Century Gothic" panose="020B0502020202020204" pitchFamily="34" charset="0"/>
            </a:rPr>
            <a:t>Внешняя оценка</a:t>
          </a:r>
          <a:endParaRPr lang="ru-RU" b="1" dirty="0">
            <a:solidFill>
              <a:schemeClr val="bg1"/>
            </a:solidFill>
            <a:latin typeface="Century Gothic" panose="020B0502020202020204" pitchFamily="34" charset="0"/>
          </a:endParaRPr>
        </a:p>
      </dgm:t>
    </dgm:pt>
    <dgm:pt modelId="{2DF33674-565F-4520-8930-56E9FE7FA5CC}" type="parTrans" cxnId="{B8FA57F1-6070-4111-9738-BD4F6E82A88F}">
      <dgm:prSet/>
      <dgm:spPr/>
      <dgm:t>
        <a:bodyPr/>
        <a:lstStyle/>
        <a:p>
          <a:endParaRPr lang="ru-RU">
            <a:solidFill>
              <a:schemeClr val="bg1"/>
            </a:solidFill>
            <a:latin typeface="Century Gothic" panose="020B0502020202020204" pitchFamily="34" charset="0"/>
          </a:endParaRPr>
        </a:p>
      </dgm:t>
    </dgm:pt>
    <dgm:pt modelId="{9F452C94-F9DB-4439-93B5-13337F2F7394}" type="sibTrans" cxnId="{B8FA57F1-6070-4111-9738-BD4F6E82A88F}">
      <dgm:prSet/>
      <dgm:spPr/>
      <dgm:t>
        <a:bodyPr/>
        <a:lstStyle/>
        <a:p>
          <a:endParaRPr lang="ru-RU">
            <a:solidFill>
              <a:schemeClr val="bg1"/>
            </a:solidFill>
            <a:latin typeface="Century Gothic" panose="020B0502020202020204" pitchFamily="34" charset="0"/>
          </a:endParaRPr>
        </a:p>
      </dgm:t>
    </dgm:pt>
    <dgm:pt modelId="{51E3847F-229B-4DEF-B473-9CD9DBC644F6}">
      <dgm:prSet phldrT="[Текст]"/>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государственная итоговая аттестация;</a:t>
          </a:r>
          <a:endParaRPr lang="ru-RU" dirty="0">
            <a:solidFill>
              <a:schemeClr val="bg1"/>
            </a:solidFill>
            <a:latin typeface="Century Gothic" panose="020B0502020202020204" pitchFamily="34" charset="0"/>
          </a:endParaRPr>
        </a:p>
      </dgm:t>
    </dgm:pt>
    <dgm:pt modelId="{C39BCF79-54D6-42AA-A8D9-DD36F2A8B7D4}" type="parTrans" cxnId="{A59F059E-456D-43D2-BEF9-FF43D5C40E96}">
      <dgm:prSet/>
      <dgm:spPr/>
      <dgm:t>
        <a:bodyPr/>
        <a:lstStyle/>
        <a:p>
          <a:endParaRPr lang="ru-RU">
            <a:solidFill>
              <a:schemeClr val="bg1"/>
            </a:solidFill>
            <a:latin typeface="Century Gothic" panose="020B0502020202020204" pitchFamily="34" charset="0"/>
          </a:endParaRPr>
        </a:p>
      </dgm:t>
    </dgm:pt>
    <dgm:pt modelId="{8CD51D4A-2EE3-4D0C-94DD-93521BDD2120}" type="sibTrans" cxnId="{A59F059E-456D-43D2-BEF9-FF43D5C40E96}">
      <dgm:prSet/>
      <dgm:spPr/>
      <dgm:t>
        <a:bodyPr/>
        <a:lstStyle/>
        <a:p>
          <a:endParaRPr lang="ru-RU">
            <a:solidFill>
              <a:schemeClr val="bg1"/>
            </a:solidFill>
            <a:latin typeface="Century Gothic" panose="020B0502020202020204" pitchFamily="34" charset="0"/>
          </a:endParaRPr>
        </a:p>
      </dgm:t>
    </dgm:pt>
    <dgm:pt modelId="{ECC40702-4B61-47F1-9A57-6B94A67FA03E}">
      <dgm:prSet/>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текущая и тематическая оценка;</a:t>
          </a:r>
          <a:endParaRPr lang="ru-RU" dirty="0">
            <a:solidFill>
              <a:schemeClr val="bg1"/>
            </a:solidFill>
            <a:latin typeface="Century Gothic" panose="020B0502020202020204" pitchFamily="34" charset="0"/>
          </a:endParaRPr>
        </a:p>
      </dgm:t>
    </dgm:pt>
    <dgm:pt modelId="{7613D159-7D70-443D-B7A4-4135D0F54084}" type="parTrans" cxnId="{FC16F5A7-D6E9-429D-A530-42A772B9C53F}">
      <dgm:prSet/>
      <dgm:spPr/>
      <dgm:t>
        <a:bodyPr/>
        <a:lstStyle/>
        <a:p>
          <a:endParaRPr lang="ru-RU">
            <a:solidFill>
              <a:schemeClr val="bg1"/>
            </a:solidFill>
            <a:latin typeface="Century Gothic" panose="020B0502020202020204" pitchFamily="34" charset="0"/>
          </a:endParaRPr>
        </a:p>
      </dgm:t>
    </dgm:pt>
    <dgm:pt modelId="{FBE1504F-CD31-4ABF-8CE7-B0FA3CBBC96A}" type="sibTrans" cxnId="{FC16F5A7-D6E9-429D-A530-42A772B9C53F}">
      <dgm:prSet/>
      <dgm:spPr/>
      <dgm:t>
        <a:bodyPr/>
        <a:lstStyle/>
        <a:p>
          <a:endParaRPr lang="ru-RU">
            <a:solidFill>
              <a:schemeClr val="bg1"/>
            </a:solidFill>
            <a:latin typeface="Century Gothic" panose="020B0502020202020204" pitchFamily="34" charset="0"/>
          </a:endParaRPr>
        </a:p>
      </dgm:t>
    </dgm:pt>
    <dgm:pt modelId="{C4B5F528-ED5A-4F85-A5D9-CE37B10414F5}">
      <dgm:prSet/>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портфолио;</a:t>
          </a:r>
          <a:endParaRPr lang="ru-RU" dirty="0">
            <a:solidFill>
              <a:schemeClr val="bg1"/>
            </a:solidFill>
            <a:latin typeface="Century Gothic" panose="020B0502020202020204" pitchFamily="34" charset="0"/>
          </a:endParaRPr>
        </a:p>
      </dgm:t>
    </dgm:pt>
    <dgm:pt modelId="{DB1F21B9-F808-47B9-91E7-A83376F7B9F8}" type="parTrans" cxnId="{27272054-6CCB-496E-86BD-0CCF99F2C5EB}">
      <dgm:prSet/>
      <dgm:spPr/>
      <dgm:t>
        <a:bodyPr/>
        <a:lstStyle/>
        <a:p>
          <a:endParaRPr lang="ru-RU">
            <a:solidFill>
              <a:schemeClr val="bg1"/>
            </a:solidFill>
            <a:latin typeface="Century Gothic" panose="020B0502020202020204" pitchFamily="34" charset="0"/>
          </a:endParaRPr>
        </a:p>
      </dgm:t>
    </dgm:pt>
    <dgm:pt modelId="{C3910A8A-6631-4630-AE43-25A621E4DE91}" type="sibTrans" cxnId="{27272054-6CCB-496E-86BD-0CCF99F2C5EB}">
      <dgm:prSet/>
      <dgm:spPr/>
      <dgm:t>
        <a:bodyPr/>
        <a:lstStyle/>
        <a:p>
          <a:endParaRPr lang="ru-RU">
            <a:solidFill>
              <a:schemeClr val="bg1"/>
            </a:solidFill>
            <a:latin typeface="Century Gothic" panose="020B0502020202020204" pitchFamily="34" charset="0"/>
          </a:endParaRPr>
        </a:p>
      </dgm:t>
    </dgm:pt>
    <dgm:pt modelId="{923D74D4-59B4-4473-8DCD-C5FD91943181}">
      <dgm:prSet/>
      <dgm:spPr>
        <a:solidFill>
          <a:schemeClr val="bg1">
            <a:lumMod val="65000"/>
            <a:alpha val="90000"/>
          </a:schemeClr>
        </a:solidFill>
      </dgm:spPr>
      <dgm:t>
        <a:bodyPr/>
        <a:lstStyle/>
        <a:p>
          <a:r>
            <a:rPr lang="ru-RU" dirty="0" err="1" smtClean="0">
              <a:solidFill>
                <a:schemeClr val="bg1"/>
              </a:solidFill>
              <a:latin typeface="Century Gothic" panose="020B0502020202020204" pitchFamily="34" charset="0"/>
            </a:rPr>
            <a:t>внутришкольный</a:t>
          </a:r>
          <a:r>
            <a:rPr lang="ru-RU" dirty="0" smtClean="0">
              <a:solidFill>
                <a:schemeClr val="bg1"/>
              </a:solidFill>
              <a:latin typeface="Century Gothic" panose="020B0502020202020204" pitchFamily="34" charset="0"/>
            </a:rPr>
            <a:t> мониторинг образовательных достижений;</a:t>
          </a:r>
          <a:endParaRPr lang="ru-RU" dirty="0">
            <a:solidFill>
              <a:schemeClr val="bg1"/>
            </a:solidFill>
            <a:latin typeface="Century Gothic" panose="020B0502020202020204" pitchFamily="34" charset="0"/>
          </a:endParaRPr>
        </a:p>
      </dgm:t>
    </dgm:pt>
    <dgm:pt modelId="{EC7138C5-ADC1-49E0-9128-A2C595E4F128}" type="parTrans" cxnId="{7CAE11D6-8547-4B12-85DF-0E3FDDBE75E9}">
      <dgm:prSet/>
      <dgm:spPr/>
      <dgm:t>
        <a:bodyPr/>
        <a:lstStyle/>
        <a:p>
          <a:endParaRPr lang="ru-RU">
            <a:solidFill>
              <a:schemeClr val="bg1"/>
            </a:solidFill>
            <a:latin typeface="Century Gothic" panose="020B0502020202020204" pitchFamily="34" charset="0"/>
          </a:endParaRPr>
        </a:p>
      </dgm:t>
    </dgm:pt>
    <dgm:pt modelId="{232D4DFA-3FBF-424A-B99D-92B07040BA5E}" type="sibTrans" cxnId="{7CAE11D6-8547-4B12-85DF-0E3FDDBE75E9}">
      <dgm:prSet/>
      <dgm:spPr/>
      <dgm:t>
        <a:bodyPr/>
        <a:lstStyle/>
        <a:p>
          <a:endParaRPr lang="ru-RU">
            <a:solidFill>
              <a:schemeClr val="bg1"/>
            </a:solidFill>
            <a:latin typeface="Century Gothic" panose="020B0502020202020204" pitchFamily="34" charset="0"/>
          </a:endParaRPr>
        </a:p>
      </dgm:t>
    </dgm:pt>
    <dgm:pt modelId="{35F9987D-E6C1-4BA1-86D6-3EA7B23C2F29}">
      <dgm:prSet/>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промежуточная и итоговая аттестация обучающихся</a:t>
          </a:r>
          <a:endParaRPr lang="ru-RU" dirty="0">
            <a:solidFill>
              <a:schemeClr val="bg1"/>
            </a:solidFill>
            <a:latin typeface="Century Gothic" panose="020B0502020202020204" pitchFamily="34" charset="0"/>
          </a:endParaRPr>
        </a:p>
      </dgm:t>
    </dgm:pt>
    <dgm:pt modelId="{FA83963B-2391-4DB7-9489-2966E902624F}" type="parTrans" cxnId="{7CFC22CB-444F-4686-BE0D-4A51179BD742}">
      <dgm:prSet/>
      <dgm:spPr/>
      <dgm:t>
        <a:bodyPr/>
        <a:lstStyle/>
        <a:p>
          <a:endParaRPr lang="ru-RU">
            <a:solidFill>
              <a:schemeClr val="bg1"/>
            </a:solidFill>
            <a:latin typeface="Century Gothic" panose="020B0502020202020204" pitchFamily="34" charset="0"/>
          </a:endParaRPr>
        </a:p>
      </dgm:t>
    </dgm:pt>
    <dgm:pt modelId="{42613104-E70D-42BB-8A02-11F2297416B0}" type="sibTrans" cxnId="{7CFC22CB-444F-4686-BE0D-4A51179BD742}">
      <dgm:prSet/>
      <dgm:spPr/>
      <dgm:t>
        <a:bodyPr/>
        <a:lstStyle/>
        <a:p>
          <a:endParaRPr lang="ru-RU">
            <a:solidFill>
              <a:schemeClr val="bg1"/>
            </a:solidFill>
            <a:latin typeface="Century Gothic" panose="020B0502020202020204" pitchFamily="34" charset="0"/>
          </a:endParaRPr>
        </a:p>
      </dgm:t>
    </dgm:pt>
    <dgm:pt modelId="{EC7CCA2D-D48B-4658-BAF2-DCFAE26380BF}">
      <dgm:prSet/>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независимая оценка качества образования и мониторинговые исследования муниципального, регионального и федерального уровней</a:t>
          </a:r>
          <a:endParaRPr lang="ru-RU" dirty="0">
            <a:solidFill>
              <a:schemeClr val="bg1"/>
            </a:solidFill>
            <a:latin typeface="Century Gothic" panose="020B0502020202020204" pitchFamily="34" charset="0"/>
          </a:endParaRPr>
        </a:p>
      </dgm:t>
    </dgm:pt>
    <dgm:pt modelId="{8F2EB8F7-E61A-4288-8C63-77B5479EE277}" type="parTrans" cxnId="{43CBAC76-F41A-4A01-BE44-D531F01A2386}">
      <dgm:prSet/>
      <dgm:spPr/>
      <dgm:t>
        <a:bodyPr/>
        <a:lstStyle/>
        <a:p>
          <a:endParaRPr lang="ru-RU">
            <a:solidFill>
              <a:schemeClr val="bg1"/>
            </a:solidFill>
            <a:latin typeface="Century Gothic" panose="020B0502020202020204" pitchFamily="34" charset="0"/>
          </a:endParaRPr>
        </a:p>
      </dgm:t>
    </dgm:pt>
    <dgm:pt modelId="{27BC3056-1AFA-4B95-971D-C4E9415ED4C6}" type="sibTrans" cxnId="{43CBAC76-F41A-4A01-BE44-D531F01A2386}">
      <dgm:prSet/>
      <dgm:spPr/>
      <dgm:t>
        <a:bodyPr/>
        <a:lstStyle/>
        <a:p>
          <a:endParaRPr lang="ru-RU">
            <a:solidFill>
              <a:schemeClr val="bg1"/>
            </a:solidFill>
            <a:latin typeface="Century Gothic" panose="020B0502020202020204" pitchFamily="34" charset="0"/>
          </a:endParaRPr>
        </a:p>
      </dgm:t>
    </dgm:pt>
    <dgm:pt modelId="{9A2A2300-3F05-4804-B105-24A0D5FEBC6D}">
      <dgm:prSet phldrT="[Текст]"/>
      <dgm:spPr>
        <a:solidFill>
          <a:schemeClr val="bg1">
            <a:lumMod val="65000"/>
            <a:alpha val="90000"/>
          </a:schemeClr>
        </a:solidFill>
      </dgm:spPr>
      <dgm:t>
        <a:bodyPr/>
        <a:lstStyle/>
        <a:p>
          <a:r>
            <a:rPr lang="ru-RU" dirty="0" smtClean="0">
              <a:solidFill>
                <a:schemeClr val="bg1"/>
              </a:solidFill>
              <a:latin typeface="Century Gothic" panose="020B0502020202020204" pitchFamily="34" charset="0"/>
            </a:rPr>
            <a:t>всероссийские проверочные работы;</a:t>
          </a:r>
          <a:endParaRPr lang="ru-RU" dirty="0">
            <a:solidFill>
              <a:schemeClr val="bg1"/>
            </a:solidFill>
            <a:latin typeface="Century Gothic" panose="020B0502020202020204" pitchFamily="34" charset="0"/>
          </a:endParaRPr>
        </a:p>
      </dgm:t>
    </dgm:pt>
    <dgm:pt modelId="{2CFF56FD-491D-4D91-ABB8-73212EB46A6B}" type="parTrans" cxnId="{E65E86B3-3FE8-4125-8F1B-FFC28353871B}">
      <dgm:prSet/>
      <dgm:spPr/>
      <dgm:t>
        <a:bodyPr/>
        <a:lstStyle/>
        <a:p>
          <a:endParaRPr lang="ru-RU">
            <a:solidFill>
              <a:schemeClr val="bg1"/>
            </a:solidFill>
            <a:latin typeface="Century Gothic" panose="020B0502020202020204" pitchFamily="34" charset="0"/>
          </a:endParaRPr>
        </a:p>
      </dgm:t>
    </dgm:pt>
    <dgm:pt modelId="{F5772D58-5D8A-4A83-B7BA-383414FE2579}" type="sibTrans" cxnId="{E65E86B3-3FE8-4125-8F1B-FFC28353871B}">
      <dgm:prSet/>
      <dgm:spPr/>
      <dgm:t>
        <a:bodyPr/>
        <a:lstStyle/>
        <a:p>
          <a:endParaRPr lang="ru-RU">
            <a:solidFill>
              <a:schemeClr val="bg1"/>
            </a:solidFill>
            <a:latin typeface="Century Gothic" panose="020B0502020202020204" pitchFamily="34" charset="0"/>
          </a:endParaRPr>
        </a:p>
      </dgm:t>
    </dgm:pt>
    <dgm:pt modelId="{A305DC38-49F7-47D9-A96C-A72278276952}" type="pres">
      <dgm:prSet presAssocID="{19E1B016-1FF4-45C5-9492-AA62D5131DAD}" presName="Name0" presStyleCnt="0">
        <dgm:presLayoutVars>
          <dgm:dir/>
          <dgm:animLvl val="lvl"/>
          <dgm:resizeHandles val="exact"/>
        </dgm:presLayoutVars>
      </dgm:prSet>
      <dgm:spPr/>
      <dgm:t>
        <a:bodyPr/>
        <a:lstStyle/>
        <a:p>
          <a:endParaRPr lang="ru-RU"/>
        </a:p>
      </dgm:t>
    </dgm:pt>
    <dgm:pt modelId="{4E171467-8F7C-4246-84F2-DF43C3D9DB56}" type="pres">
      <dgm:prSet presAssocID="{AEDDEF4D-C49D-479B-98DE-5C77039CF552}" presName="composite" presStyleCnt="0"/>
      <dgm:spPr/>
    </dgm:pt>
    <dgm:pt modelId="{CC829B51-2EF1-4B4B-B256-7133567857E3}" type="pres">
      <dgm:prSet presAssocID="{AEDDEF4D-C49D-479B-98DE-5C77039CF552}" presName="parTx" presStyleLbl="alignNode1" presStyleIdx="0" presStyleCnt="2">
        <dgm:presLayoutVars>
          <dgm:chMax val="0"/>
          <dgm:chPref val="0"/>
          <dgm:bulletEnabled val="1"/>
        </dgm:presLayoutVars>
      </dgm:prSet>
      <dgm:spPr/>
      <dgm:t>
        <a:bodyPr/>
        <a:lstStyle/>
        <a:p>
          <a:endParaRPr lang="ru-RU"/>
        </a:p>
      </dgm:t>
    </dgm:pt>
    <dgm:pt modelId="{539F99F4-EB21-4B41-9E91-4A16F18DA3F2}" type="pres">
      <dgm:prSet presAssocID="{AEDDEF4D-C49D-479B-98DE-5C77039CF552}" presName="desTx" presStyleLbl="alignAccFollowNode1" presStyleIdx="0" presStyleCnt="2">
        <dgm:presLayoutVars>
          <dgm:bulletEnabled val="1"/>
        </dgm:presLayoutVars>
      </dgm:prSet>
      <dgm:spPr/>
      <dgm:t>
        <a:bodyPr/>
        <a:lstStyle/>
        <a:p>
          <a:endParaRPr lang="ru-RU"/>
        </a:p>
      </dgm:t>
    </dgm:pt>
    <dgm:pt modelId="{997F3320-8DDA-4ECE-A108-D5DEC89192AC}" type="pres">
      <dgm:prSet presAssocID="{00D3B9DB-AB04-491C-96EC-2444D167FB0C}" presName="space" presStyleCnt="0"/>
      <dgm:spPr/>
    </dgm:pt>
    <dgm:pt modelId="{1B5230A9-22BC-44C0-B1B7-3095CC4CCA10}" type="pres">
      <dgm:prSet presAssocID="{51FF88B9-76F0-4DE7-A513-B34134CB2C97}" presName="composite" presStyleCnt="0"/>
      <dgm:spPr/>
    </dgm:pt>
    <dgm:pt modelId="{CE44CEEA-4036-4FCA-929B-B48D3DCC6695}" type="pres">
      <dgm:prSet presAssocID="{51FF88B9-76F0-4DE7-A513-B34134CB2C97}" presName="parTx" presStyleLbl="alignNode1" presStyleIdx="1" presStyleCnt="2">
        <dgm:presLayoutVars>
          <dgm:chMax val="0"/>
          <dgm:chPref val="0"/>
          <dgm:bulletEnabled val="1"/>
        </dgm:presLayoutVars>
      </dgm:prSet>
      <dgm:spPr/>
      <dgm:t>
        <a:bodyPr/>
        <a:lstStyle/>
        <a:p>
          <a:endParaRPr lang="ru-RU"/>
        </a:p>
      </dgm:t>
    </dgm:pt>
    <dgm:pt modelId="{5235F661-B261-4E3B-B477-CCB2A28C783B}" type="pres">
      <dgm:prSet presAssocID="{51FF88B9-76F0-4DE7-A513-B34134CB2C97}" presName="desTx" presStyleLbl="alignAccFollowNode1" presStyleIdx="1" presStyleCnt="2">
        <dgm:presLayoutVars>
          <dgm:bulletEnabled val="1"/>
        </dgm:presLayoutVars>
      </dgm:prSet>
      <dgm:spPr/>
      <dgm:t>
        <a:bodyPr/>
        <a:lstStyle/>
        <a:p>
          <a:endParaRPr lang="ru-RU"/>
        </a:p>
      </dgm:t>
    </dgm:pt>
  </dgm:ptLst>
  <dgm:cxnLst>
    <dgm:cxn modelId="{B8D9C438-ADE7-4D8A-97A3-EBD0E5EF0221}" type="presOf" srcId="{35F9987D-E6C1-4BA1-86D6-3EA7B23C2F29}" destId="{539F99F4-EB21-4B41-9E91-4A16F18DA3F2}" srcOrd="0" destOrd="4" presId="urn:microsoft.com/office/officeart/2005/8/layout/hList1"/>
    <dgm:cxn modelId="{F0DE5402-811D-4FB4-AAB2-157F2C140DA2}" type="presOf" srcId="{51E3847F-229B-4DEF-B473-9CD9DBC644F6}" destId="{5235F661-B261-4E3B-B477-CCB2A28C783B}" srcOrd="0" destOrd="0" presId="urn:microsoft.com/office/officeart/2005/8/layout/hList1"/>
    <dgm:cxn modelId="{43CBAC76-F41A-4A01-BE44-D531F01A2386}" srcId="{51FF88B9-76F0-4DE7-A513-B34134CB2C97}" destId="{EC7CCA2D-D48B-4658-BAF2-DCFAE26380BF}" srcOrd="2" destOrd="0" parTransId="{8F2EB8F7-E61A-4288-8C63-77B5479EE277}" sibTransId="{27BC3056-1AFA-4B95-971D-C4E9415ED4C6}"/>
    <dgm:cxn modelId="{13AEFFBC-8736-492C-99B5-2BA7B6E2A643}" srcId="{19E1B016-1FF4-45C5-9492-AA62D5131DAD}" destId="{AEDDEF4D-C49D-479B-98DE-5C77039CF552}" srcOrd="0" destOrd="0" parTransId="{A7ECDDEA-28F6-4C2C-B6D4-7600B2A18B02}" sibTransId="{00D3B9DB-AB04-491C-96EC-2444D167FB0C}"/>
    <dgm:cxn modelId="{F722422D-C4D9-462A-A227-16BC40B29CB6}" type="presOf" srcId="{9A2A2300-3F05-4804-B105-24A0D5FEBC6D}" destId="{5235F661-B261-4E3B-B477-CCB2A28C783B}" srcOrd="0" destOrd="1" presId="urn:microsoft.com/office/officeart/2005/8/layout/hList1"/>
    <dgm:cxn modelId="{91BCA439-72B8-48FE-B720-9EF70B681AE3}" srcId="{AEDDEF4D-C49D-479B-98DE-5C77039CF552}" destId="{DEEA65FD-CC33-4EE9-B969-3CB64754B516}" srcOrd="0" destOrd="0" parTransId="{EBC5AED5-A914-4E57-A597-D2418453DC0C}" sibTransId="{B72AC70F-EB2F-4EE9-9BFE-BACF6C83C7DD}"/>
    <dgm:cxn modelId="{78105C65-E8EB-4267-B3C4-6296783E40BC}" type="presOf" srcId="{C4B5F528-ED5A-4F85-A5D9-CE37B10414F5}" destId="{539F99F4-EB21-4B41-9E91-4A16F18DA3F2}" srcOrd="0" destOrd="2" presId="urn:microsoft.com/office/officeart/2005/8/layout/hList1"/>
    <dgm:cxn modelId="{99423F99-147C-422B-891D-4F2F9BED6DF3}" type="presOf" srcId="{923D74D4-59B4-4473-8DCD-C5FD91943181}" destId="{539F99F4-EB21-4B41-9E91-4A16F18DA3F2}" srcOrd="0" destOrd="3" presId="urn:microsoft.com/office/officeart/2005/8/layout/hList1"/>
    <dgm:cxn modelId="{7CAE11D6-8547-4B12-85DF-0E3FDDBE75E9}" srcId="{AEDDEF4D-C49D-479B-98DE-5C77039CF552}" destId="{923D74D4-59B4-4473-8DCD-C5FD91943181}" srcOrd="3" destOrd="0" parTransId="{EC7138C5-ADC1-49E0-9128-A2C595E4F128}" sibTransId="{232D4DFA-3FBF-424A-B99D-92B07040BA5E}"/>
    <dgm:cxn modelId="{33732988-0B26-4664-B9E3-BFFE8B681DEC}" type="presOf" srcId="{DEEA65FD-CC33-4EE9-B969-3CB64754B516}" destId="{539F99F4-EB21-4B41-9E91-4A16F18DA3F2}" srcOrd="0" destOrd="0" presId="urn:microsoft.com/office/officeart/2005/8/layout/hList1"/>
    <dgm:cxn modelId="{C4CC445C-26DA-46AA-BA0B-B70BE0FA1FFA}" type="presOf" srcId="{AEDDEF4D-C49D-479B-98DE-5C77039CF552}" destId="{CC829B51-2EF1-4B4B-B256-7133567857E3}" srcOrd="0" destOrd="0" presId="urn:microsoft.com/office/officeart/2005/8/layout/hList1"/>
    <dgm:cxn modelId="{7CFC22CB-444F-4686-BE0D-4A51179BD742}" srcId="{AEDDEF4D-C49D-479B-98DE-5C77039CF552}" destId="{35F9987D-E6C1-4BA1-86D6-3EA7B23C2F29}" srcOrd="4" destOrd="0" parTransId="{FA83963B-2391-4DB7-9489-2966E902624F}" sibTransId="{42613104-E70D-42BB-8A02-11F2297416B0}"/>
    <dgm:cxn modelId="{A59F059E-456D-43D2-BEF9-FF43D5C40E96}" srcId="{51FF88B9-76F0-4DE7-A513-B34134CB2C97}" destId="{51E3847F-229B-4DEF-B473-9CD9DBC644F6}" srcOrd="0" destOrd="0" parTransId="{C39BCF79-54D6-42AA-A8D9-DD36F2A8B7D4}" sibTransId="{8CD51D4A-2EE3-4D0C-94DD-93521BDD2120}"/>
    <dgm:cxn modelId="{5A612A5F-0B4A-42E4-873B-5714BA04483D}" type="presOf" srcId="{ECC40702-4B61-47F1-9A57-6B94A67FA03E}" destId="{539F99F4-EB21-4B41-9E91-4A16F18DA3F2}" srcOrd="0" destOrd="1" presId="urn:microsoft.com/office/officeart/2005/8/layout/hList1"/>
    <dgm:cxn modelId="{20A71EE8-CF12-48F4-909A-C7636FD45BF5}" type="presOf" srcId="{19E1B016-1FF4-45C5-9492-AA62D5131DAD}" destId="{A305DC38-49F7-47D9-A96C-A72278276952}" srcOrd="0" destOrd="0" presId="urn:microsoft.com/office/officeart/2005/8/layout/hList1"/>
    <dgm:cxn modelId="{B8FA57F1-6070-4111-9738-BD4F6E82A88F}" srcId="{19E1B016-1FF4-45C5-9492-AA62D5131DAD}" destId="{51FF88B9-76F0-4DE7-A513-B34134CB2C97}" srcOrd="1" destOrd="0" parTransId="{2DF33674-565F-4520-8930-56E9FE7FA5CC}" sibTransId="{9F452C94-F9DB-4439-93B5-13337F2F7394}"/>
    <dgm:cxn modelId="{FD95EDFB-D057-40C9-87C3-418542108955}" type="presOf" srcId="{EC7CCA2D-D48B-4658-BAF2-DCFAE26380BF}" destId="{5235F661-B261-4E3B-B477-CCB2A28C783B}" srcOrd="0" destOrd="2" presId="urn:microsoft.com/office/officeart/2005/8/layout/hList1"/>
    <dgm:cxn modelId="{FC16F5A7-D6E9-429D-A530-42A772B9C53F}" srcId="{AEDDEF4D-C49D-479B-98DE-5C77039CF552}" destId="{ECC40702-4B61-47F1-9A57-6B94A67FA03E}" srcOrd="1" destOrd="0" parTransId="{7613D159-7D70-443D-B7A4-4135D0F54084}" sibTransId="{FBE1504F-CD31-4ABF-8CE7-B0FA3CBBC96A}"/>
    <dgm:cxn modelId="{27272054-6CCB-496E-86BD-0CCF99F2C5EB}" srcId="{AEDDEF4D-C49D-479B-98DE-5C77039CF552}" destId="{C4B5F528-ED5A-4F85-A5D9-CE37B10414F5}" srcOrd="2" destOrd="0" parTransId="{DB1F21B9-F808-47B9-91E7-A83376F7B9F8}" sibTransId="{C3910A8A-6631-4630-AE43-25A621E4DE91}"/>
    <dgm:cxn modelId="{E65E86B3-3FE8-4125-8F1B-FFC28353871B}" srcId="{51FF88B9-76F0-4DE7-A513-B34134CB2C97}" destId="{9A2A2300-3F05-4804-B105-24A0D5FEBC6D}" srcOrd="1" destOrd="0" parTransId="{2CFF56FD-491D-4D91-ABB8-73212EB46A6B}" sibTransId="{F5772D58-5D8A-4A83-B7BA-383414FE2579}"/>
    <dgm:cxn modelId="{F6CD02F5-34A6-4C62-BC65-52CE8933BD39}" type="presOf" srcId="{51FF88B9-76F0-4DE7-A513-B34134CB2C97}" destId="{CE44CEEA-4036-4FCA-929B-B48D3DCC6695}" srcOrd="0" destOrd="0" presId="urn:microsoft.com/office/officeart/2005/8/layout/hList1"/>
    <dgm:cxn modelId="{3304020B-3D66-4D11-92C9-4EB14A033170}" type="presParOf" srcId="{A305DC38-49F7-47D9-A96C-A72278276952}" destId="{4E171467-8F7C-4246-84F2-DF43C3D9DB56}" srcOrd="0" destOrd="0" presId="urn:microsoft.com/office/officeart/2005/8/layout/hList1"/>
    <dgm:cxn modelId="{3BC9F931-0247-4BDF-862A-C769E80ACAA3}" type="presParOf" srcId="{4E171467-8F7C-4246-84F2-DF43C3D9DB56}" destId="{CC829B51-2EF1-4B4B-B256-7133567857E3}" srcOrd="0" destOrd="0" presId="urn:microsoft.com/office/officeart/2005/8/layout/hList1"/>
    <dgm:cxn modelId="{EBDE9E02-E303-4948-9BD0-5091430E8D7B}" type="presParOf" srcId="{4E171467-8F7C-4246-84F2-DF43C3D9DB56}" destId="{539F99F4-EB21-4B41-9E91-4A16F18DA3F2}" srcOrd="1" destOrd="0" presId="urn:microsoft.com/office/officeart/2005/8/layout/hList1"/>
    <dgm:cxn modelId="{FF2613E0-2E2F-4E1D-82A5-70F97EFD00E4}" type="presParOf" srcId="{A305DC38-49F7-47D9-A96C-A72278276952}" destId="{997F3320-8DDA-4ECE-A108-D5DEC89192AC}" srcOrd="1" destOrd="0" presId="urn:microsoft.com/office/officeart/2005/8/layout/hList1"/>
    <dgm:cxn modelId="{1A320F95-A75C-4320-8165-735DC70BF0AB}" type="presParOf" srcId="{A305DC38-49F7-47D9-A96C-A72278276952}" destId="{1B5230A9-22BC-44C0-B1B7-3095CC4CCA10}" srcOrd="2" destOrd="0" presId="urn:microsoft.com/office/officeart/2005/8/layout/hList1"/>
    <dgm:cxn modelId="{FA8E9A92-FFF6-4A9D-A152-9464924183F1}" type="presParOf" srcId="{1B5230A9-22BC-44C0-B1B7-3095CC4CCA10}" destId="{CE44CEEA-4036-4FCA-929B-B48D3DCC6695}" srcOrd="0" destOrd="0" presId="urn:microsoft.com/office/officeart/2005/8/layout/hList1"/>
    <dgm:cxn modelId="{27EA8071-14D0-4C62-9D2A-BFA2873A416C}" type="presParOf" srcId="{1B5230A9-22BC-44C0-B1B7-3095CC4CCA10}" destId="{5235F661-B261-4E3B-B477-CCB2A28C783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29B51-2EF1-4B4B-B256-7133567857E3}">
      <dsp:nvSpPr>
        <dsp:cNvPr id="0" name=""/>
        <dsp:cNvSpPr/>
      </dsp:nvSpPr>
      <dsp:spPr>
        <a:xfrm>
          <a:off x="42" y="112525"/>
          <a:ext cx="4037792" cy="662400"/>
        </a:xfrm>
        <a:prstGeom prst="rect">
          <a:avLst/>
        </a:prstGeom>
        <a:solidFill>
          <a:srgbClr val="FF0000"/>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ru-RU" sz="2300" b="1" kern="1200" dirty="0" smtClean="0">
              <a:solidFill>
                <a:schemeClr val="bg1"/>
              </a:solidFill>
              <a:latin typeface="Century Gothic" panose="020B0502020202020204" pitchFamily="34" charset="0"/>
            </a:rPr>
            <a:t>Внутренняя оценка</a:t>
          </a:r>
          <a:endParaRPr lang="ru-RU" sz="2300" b="1" kern="1200" dirty="0">
            <a:solidFill>
              <a:schemeClr val="bg1"/>
            </a:solidFill>
            <a:latin typeface="Century Gothic" panose="020B0502020202020204" pitchFamily="34" charset="0"/>
          </a:endParaRPr>
        </a:p>
      </dsp:txBody>
      <dsp:txXfrm>
        <a:off x="42" y="112525"/>
        <a:ext cx="4037792" cy="662400"/>
      </dsp:txXfrm>
    </dsp:sp>
    <dsp:sp modelId="{539F99F4-EB21-4B41-9E91-4A16F18DA3F2}">
      <dsp:nvSpPr>
        <dsp:cNvPr id="0" name=""/>
        <dsp:cNvSpPr/>
      </dsp:nvSpPr>
      <dsp:spPr>
        <a:xfrm>
          <a:off x="42" y="774925"/>
          <a:ext cx="4037792" cy="4297125"/>
        </a:xfrm>
        <a:prstGeom prst="rect">
          <a:avLst/>
        </a:prstGeom>
        <a:solidFill>
          <a:schemeClr val="bg1">
            <a:lumMod val="6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стартовая диагностика;</a:t>
          </a:r>
          <a:endParaRPr lang="ru-RU" sz="2300" kern="1200" dirty="0">
            <a:solidFill>
              <a:schemeClr val="bg1"/>
            </a:solidFill>
            <a:latin typeface="Century Gothic" panose="020B0502020202020204" pitchFamily="34" charset="0"/>
          </a:endParaRPr>
        </a:p>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текущая и тематическая оценка;</a:t>
          </a:r>
          <a:endParaRPr lang="ru-RU" sz="2300" kern="1200" dirty="0">
            <a:solidFill>
              <a:schemeClr val="bg1"/>
            </a:solidFill>
            <a:latin typeface="Century Gothic" panose="020B0502020202020204" pitchFamily="34" charset="0"/>
          </a:endParaRPr>
        </a:p>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портфолио;</a:t>
          </a:r>
          <a:endParaRPr lang="ru-RU" sz="2300" kern="1200" dirty="0">
            <a:solidFill>
              <a:schemeClr val="bg1"/>
            </a:solidFill>
            <a:latin typeface="Century Gothic" panose="020B0502020202020204" pitchFamily="34" charset="0"/>
          </a:endParaRPr>
        </a:p>
        <a:p>
          <a:pPr marL="228600" lvl="1" indent="-228600" algn="l" defTabSz="1022350">
            <a:lnSpc>
              <a:spcPct val="90000"/>
            </a:lnSpc>
            <a:spcBef>
              <a:spcPct val="0"/>
            </a:spcBef>
            <a:spcAft>
              <a:spcPct val="15000"/>
            </a:spcAft>
            <a:buChar char="••"/>
          </a:pPr>
          <a:r>
            <a:rPr lang="ru-RU" sz="2300" kern="1200" dirty="0" err="1" smtClean="0">
              <a:solidFill>
                <a:schemeClr val="bg1"/>
              </a:solidFill>
              <a:latin typeface="Century Gothic" panose="020B0502020202020204" pitchFamily="34" charset="0"/>
            </a:rPr>
            <a:t>внутришкольный</a:t>
          </a:r>
          <a:r>
            <a:rPr lang="ru-RU" sz="2300" kern="1200" dirty="0" smtClean="0">
              <a:solidFill>
                <a:schemeClr val="bg1"/>
              </a:solidFill>
              <a:latin typeface="Century Gothic" panose="020B0502020202020204" pitchFamily="34" charset="0"/>
            </a:rPr>
            <a:t> мониторинг образовательных достижений;</a:t>
          </a:r>
          <a:endParaRPr lang="ru-RU" sz="2300" kern="1200" dirty="0">
            <a:solidFill>
              <a:schemeClr val="bg1"/>
            </a:solidFill>
            <a:latin typeface="Century Gothic" panose="020B0502020202020204" pitchFamily="34" charset="0"/>
          </a:endParaRPr>
        </a:p>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промежуточная и итоговая аттестация обучающихся</a:t>
          </a:r>
          <a:endParaRPr lang="ru-RU" sz="2300" kern="1200" dirty="0">
            <a:solidFill>
              <a:schemeClr val="bg1"/>
            </a:solidFill>
            <a:latin typeface="Century Gothic" panose="020B0502020202020204" pitchFamily="34" charset="0"/>
          </a:endParaRPr>
        </a:p>
      </dsp:txBody>
      <dsp:txXfrm>
        <a:off x="42" y="774925"/>
        <a:ext cx="4037792" cy="4297125"/>
      </dsp:txXfrm>
    </dsp:sp>
    <dsp:sp modelId="{CE44CEEA-4036-4FCA-929B-B48D3DCC6695}">
      <dsp:nvSpPr>
        <dsp:cNvPr id="0" name=""/>
        <dsp:cNvSpPr/>
      </dsp:nvSpPr>
      <dsp:spPr>
        <a:xfrm>
          <a:off x="4603125" y="112525"/>
          <a:ext cx="4037792" cy="662400"/>
        </a:xfrm>
        <a:prstGeom prst="rect">
          <a:avLst/>
        </a:prstGeom>
        <a:solidFill>
          <a:srgbClr val="FF0000"/>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ru-RU" sz="2300" b="1" kern="1200" dirty="0" smtClean="0">
              <a:solidFill>
                <a:schemeClr val="bg1"/>
              </a:solidFill>
              <a:latin typeface="Century Gothic" panose="020B0502020202020204" pitchFamily="34" charset="0"/>
            </a:rPr>
            <a:t>Внешняя оценка</a:t>
          </a:r>
          <a:endParaRPr lang="ru-RU" sz="2300" b="1" kern="1200" dirty="0">
            <a:solidFill>
              <a:schemeClr val="bg1"/>
            </a:solidFill>
            <a:latin typeface="Century Gothic" panose="020B0502020202020204" pitchFamily="34" charset="0"/>
          </a:endParaRPr>
        </a:p>
      </dsp:txBody>
      <dsp:txXfrm>
        <a:off x="4603125" y="112525"/>
        <a:ext cx="4037792" cy="662400"/>
      </dsp:txXfrm>
    </dsp:sp>
    <dsp:sp modelId="{5235F661-B261-4E3B-B477-CCB2A28C783B}">
      <dsp:nvSpPr>
        <dsp:cNvPr id="0" name=""/>
        <dsp:cNvSpPr/>
      </dsp:nvSpPr>
      <dsp:spPr>
        <a:xfrm>
          <a:off x="4603125" y="774925"/>
          <a:ext cx="4037792" cy="4297125"/>
        </a:xfrm>
        <a:prstGeom prst="rect">
          <a:avLst/>
        </a:prstGeom>
        <a:solidFill>
          <a:schemeClr val="bg1">
            <a:lumMod val="6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государственная итоговая аттестация;</a:t>
          </a:r>
          <a:endParaRPr lang="ru-RU" sz="2300" kern="1200" dirty="0">
            <a:solidFill>
              <a:schemeClr val="bg1"/>
            </a:solidFill>
            <a:latin typeface="Century Gothic" panose="020B0502020202020204" pitchFamily="34" charset="0"/>
          </a:endParaRPr>
        </a:p>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всероссийские проверочные работы;</a:t>
          </a:r>
          <a:endParaRPr lang="ru-RU" sz="2300" kern="1200" dirty="0">
            <a:solidFill>
              <a:schemeClr val="bg1"/>
            </a:solidFill>
            <a:latin typeface="Century Gothic" panose="020B0502020202020204" pitchFamily="34" charset="0"/>
          </a:endParaRPr>
        </a:p>
        <a:p>
          <a:pPr marL="228600" lvl="1" indent="-228600" algn="l" defTabSz="1022350">
            <a:lnSpc>
              <a:spcPct val="90000"/>
            </a:lnSpc>
            <a:spcBef>
              <a:spcPct val="0"/>
            </a:spcBef>
            <a:spcAft>
              <a:spcPct val="15000"/>
            </a:spcAft>
            <a:buChar char="••"/>
          </a:pPr>
          <a:r>
            <a:rPr lang="ru-RU" sz="2300" kern="1200" dirty="0" smtClean="0">
              <a:solidFill>
                <a:schemeClr val="bg1"/>
              </a:solidFill>
              <a:latin typeface="Century Gothic" panose="020B0502020202020204" pitchFamily="34" charset="0"/>
            </a:rPr>
            <a:t>независимая оценка качества образования и мониторинговые исследования муниципального, регионального и федерального уровней</a:t>
          </a:r>
          <a:endParaRPr lang="ru-RU" sz="2300" kern="1200" dirty="0">
            <a:solidFill>
              <a:schemeClr val="bg1"/>
            </a:solidFill>
            <a:latin typeface="Century Gothic" panose="020B0502020202020204" pitchFamily="34" charset="0"/>
          </a:endParaRPr>
        </a:p>
      </dsp:txBody>
      <dsp:txXfrm>
        <a:off x="4603125" y="774925"/>
        <a:ext cx="4037792" cy="42971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E07C4-8928-440C-AA69-431A02961AAF}" type="datetimeFigureOut">
              <a:rPr lang="ru-RU" smtClean="0"/>
              <a:t>30.03.2023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0FD95-F621-43B7-8715-F7AB9813F992}" type="slidenum">
              <a:rPr lang="ru-RU" smtClean="0"/>
              <a:t>‹#›</a:t>
            </a:fld>
            <a:endParaRPr lang="ru-RU"/>
          </a:p>
        </p:txBody>
      </p:sp>
    </p:spTree>
    <p:extLst>
      <p:ext uri="{BB962C8B-B14F-4D97-AF65-F5344CB8AC3E}">
        <p14:creationId xmlns:p14="http://schemas.microsoft.com/office/powerpoint/2010/main" val="4118526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a:xfrm>
            <a:off x="3883852" y="8684752"/>
            <a:ext cx="2972547" cy="457786"/>
          </a:xfrm>
          <a:prstGeom prst="rect">
            <a:avLst/>
          </a:prstGeom>
        </p:spPr>
        <p:txBody>
          <a:bodyPr lIns="91439" tIns="45720" rIns="91439" bIns="45720"/>
          <a:lstStyle/>
          <a:p>
            <a:fld id="{B0452CF8-3AB1-4FEF-AEA0-523372ABA7BB}" type="slidenum">
              <a:rPr lang="ru-RU" smtClean="0"/>
              <a:pPr/>
              <a:t>2</a:t>
            </a:fld>
            <a:endParaRPr lang="ru-RU"/>
          </a:p>
        </p:txBody>
      </p:sp>
    </p:spTree>
    <p:extLst>
      <p:ext uri="{BB962C8B-B14F-4D97-AF65-F5344CB8AC3E}">
        <p14:creationId xmlns:p14="http://schemas.microsoft.com/office/powerpoint/2010/main" val="2429203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a:xfrm>
            <a:off x="3883852" y="8684752"/>
            <a:ext cx="2972547" cy="457786"/>
          </a:xfrm>
          <a:prstGeom prst="rect">
            <a:avLst/>
          </a:prstGeom>
        </p:spPr>
        <p:txBody>
          <a:bodyPr lIns="91439" tIns="45720" rIns="91439" bIns="45720"/>
          <a:lstStyle/>
          <a:p>
            <a:fld id="{B0452CF8-3AB1-4FEF-AEA0-523372ABA7BB}" type="slidenum">
              <a:rPr lang="ru-RU" smtClean="0"/>
              <a:pPr/>
              <a:t>3</a:t>
            </a:fld>
            <a:endParaRPr lang="ru-RU"/>
          </a:p>
        </p:txBody>
      </p:sp>
    </p:spTree>
    <p:extLst>
      <p:ext uri="{BB962C8B-B14F-4D97-AF65-F5344CB8AC3E}">
        <p14:creationId xmlns:p14="http://schemas.microsoft.com/office/powerpoint/2010/main" val="412406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a:xfrm>
            <a:off x="3883852" y="8684752"/>
            <a:ext cx="2972547" cy="457786"/>
          </a:xfrm>
          <a:prstGeom prst="rect">
            <a:avLst/>
          </a:prstGeom>
        </p:spPr>
        <p:txBody>
          <a:bodyPr lIns="91439" tIns="45720" rIns="91439" bIns="45720"/>
          <a:lstStyle/>
          <a:p>
            <a:fld id="{B0452CF8-3AB1-4FEF-AEA0-523372ABA7BB}" type="slidenum">
              <a:rPr lang="ru-RU" smtClean="0"/>
              <a:pPr/>
              <a:t>4</a:t>
            </a:fld>
            <a:endParaRPr lang="ru-RU"/>
          </a:p>
        </p:txBody>
      </p:sp>
    </p:spTree>
    <p:extLst>
      <p:ext uri="{BB962C8B-B14F-4D97-AF65-F5344CB8AC3E}">
        <p14:creationId xmlns:p14="http://schemas.microsoft.com/office/powerpoint/2010/main" val="1088621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a:xfrm>
            <a:off x="3883852" y="8684752"/>
            <a:ext cx="2972547" cy="457786"/>
          </a:xfrm>
          <a:prstGeom prst="rect">
            <a:avLst/>
          </a:prstGeom>
        </p:spPr>
        <p:txBody>
          <a:bodyPr lIns="91439" tIns="45720" rIns="91439" bIns="45720"/>
          <a:lstStyle/>
          <a:p>
            <a:fld id="{B0452CF8-3AB1-4FEF-AEA0-523372ABA7BB}" type="slidenum">
              <a:rPr lang="ru-RU" smtClean="0"/>
              <a:pPr/>
              <a:t>5</a:t>
            </a:fld>
            <a:endParaRPr lang="ru-RU"/>
          </a:p>
        </p:txBody>
      </p:sp>
    </p:spTree>
    <p:extLst>
      <p:ext uri="{BB962C8B-B14F-4D97-AF65-F5344CB8AC3E}">
        <p14:creationId xmlns:p14="http://schemas.microsoft.com/office/powerpoint/2010/main" val="428554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a:xfrm>
            <a:off x="3883852" y="8684752"/>
            <a:ext cx="2972547" cy="457786"/>
          </a:xfrm>
          <a:prstGeom prst="rect">
            <a:avLst/>
          </a:prstGeom>
        </p:spPr>
        <p:txBody>
          <a:bodyPr lIns="91439" tIns="45720" rIns="91439" bIns="45720"/>
          <a:lstStyle/>
          <a:p>
            <a:fld id="{B0452CF8-3AB1-4FEF-AEA0-523372ABA7BB}" type="slidenum">
              <a:rPr lang="ru-RU" smtClean="0"/>
              <a:pPr/>
              <a:t>6</a:t>
            </a:fld>
            <a:endParaRPr lang="ru-RU"/>
          </a:p>
        </p:txBody>
      </p:sp>
    </p:spTree>
    <p:extLst>
      <p:ext uri="{BB962C8B-B14F-4D97-AF65-F5344CB8AC3E}">
        <p14:creationId xmlns:p14="http://schemas.microsoft.com/office/powerpoint/2010/main" val="4124063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a:xfrm>
            <a:off x="3883852" y="8684752"/>
            <a:ext cx="2972547" cy="457786"/>
          </a:xfrm>
          <a:prstGeom prst="rect">
            <a:avLst/>
          </a:prstGeom>
        </p:spPr>
        <p:txBody>
          <a:bodyPr lIns="91439" tIns="45720" rIns="91439" bIns="45720"/>
          <a:lstStyle/>
          <a:p>
            <a:fld id="{B0452CF8-3AB1-4FEF-AEA0-523372ABA7BB}" type="slidenum">
              <a:rPr lang="ru-RU" smtClean="0"/>
              <a:pPr/>
              <a:t>7</a:t>
            </a:fld>
            <a:endParaRPr lang="ru-RU"/>
          </a:p>
        </p:txBody>
      </p:sp>
    </p:spTree>
    <p:extLst>
      <p:ext uri="{BB962C8B-B14F-4D97-AF65-F5344CB8AC3E}">
        <p14:creationId xmlns:p14="http://schemas.microsoft.com/office/powerpoint/2010/main" val="397254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50"/>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564F51F-9B61-4102-824A-93E797069EF6}" type="datetimeFigureOut">
              <a:rPr lang="ru-RU" smtClean="0"/>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314259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64F51F-9B61-4102-824A-93E797069EF6}" type="datetimeFigureOut">
              <a:rPr lang="ru-RU" smtClean="0"/>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24086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64F51F-9B61-4102-824A-93E797069EF6}" type="datetimeFigureOut">
              <a:rPr lang="ru-RU" smtClean="0"/>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1097799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wrap="square" lIns="91407" tIns="91407" rIns="91407" bIns="91407"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wrap="square" lIns="91407" tIns="91407" rIns="91407" bIns="91407" anchor="t" anchorCtr="0"/>
          <a:lstStyle>
            <a:lvl1pPr marL="457109" lvl="0" indent="-304739" rtl="0">
              <a:spcBef>
                <a:spcPts val="0"/>
              </a:spcBef>
              <a:spcAft>
                <a:spcPts val="0"/>
              </a:spcAft>
              <a:buSzPts val="1200"/>
              <a:buChar char="●"/>
              <a:defRPr sz="1200"/>
            </a:lvl1pPr>
            <a:lvl2pPr marL="914217" lvl="1" indent="-304739" rtl="0">
              <a:spcBef>
                <a:spcPts val="1599"/>
              </a:spcBef>
              <a:spcAft>
                <a:spcPts val="0"/>
              </a:spcAft>
              <a:buSzPts val="1200"/>
              <a:buChar char="○"/>
              <a:defRPr sz="1200"/>
            </a:lvl2pPr>
            <a:lvl3pPr marL="1371326" lvl="2" indent="-304739" rtl="0">
              <a:spcBef>
                <a:spcPts val="1599"/>
              </a:spcBef>
              <a:spcAft>
                <a:spcPts val="0"/>
              </a:spcAft>
              <a:buSzPts val="1200"/>
              <a:buChar char="■"/>
              <a:defRPr sz="1200"/>
            </a:lvl3pPr>
            <a:lvl4pPr marL="1828435" lvl="3" indent="-304739" rtl="0">
              <a:spcBef>
                <a:spcPts val="1599"/>
              </a:spcBef>
              <a:spcAft>
                <a:spcPts val="0"/>
              </a:spcAft>
              <a:buSzPts val="1200"/>
              <a:buChar char="●"/>
              <a:defRPr sz="1200"/>
            </a:lvl4pPr>
            <a:lvl5pPr marL="2285544" lvl="4" indent="-304739" rtl="0">
              <a:spcBef>
                <a:spcPts val="1599"/>
              </a:spcBef>
              <a:spcAft>
                <a:spcPts val="0"/>
              </a:spcAft>
              <a:buSzPts val="1200"/>
              <a:buChar char="○"/>
              <a:defRPr sz="1200"/>
            </a:lvl5pPr>
            <a:lvl6pPr marL="2742653" lvl="5" indent="-304739" rtl="0">
              <a:spcBef>
                <a:spcPts val="1599"/>
              </a:spcBef>
              <a:spcAft>
                <a:spcPts val="0"/>
              </a:spcAft>
              <a:buSzPts val="1200"/>
              <a:buChar char="■"/>
              <a:defRPr sz="1200"/>
            </a:lvl6pPr>
            <a:lvl7pPr marL="3199762" lvl="6" indent="-304739" rtl="0">
              <a:spcBef>
                <a:spcPts val="1599"/>
              </a:spcBef>
              <a:spcAft>
                <a:spcPts val="0"/>
              </a:spcAft>
              <a:buSzPts val="1200"/>
              <a:buChar char="●"/>
              <a:defRPr sz="1200"/>
            </a:lvl7pPr>
            <a:lvl8pPr marL="3656870" lvl="7" indent="-304739" rtl="0">
              <a:spcBef>
                <a:spcPts val="1599"/>
              </a:spcBef>
              <a:spcAft>
                <a:spcPts val="0"/>
              </a:spcAft>
              <a:buSzPts val="1200"/>
              <a:buChar char="○"/>
              <a:defRPr sz="1200"/>
            </a:lvl8pPr>
            <a:lvl9pPr marL="4113979" lvl="8" indent="-304739" rtl="0">
              <a:spcBef>
                <a:spcPts val="1599"/>
              </a:spcBef>
              <a:spcAft>
                <a:spcPts val="1599"/>
              </a:spcAft>
              <a:buSzPts val="1200"/>
              <a:buChar char="■"/>
              <a:defRPr sz="1200"/>
            </a:lvl9pPr>
          </a:lstStyle>
          <a:p>
            <a:endParaRPr/>
          </a:p>
        </p:txBody>
      </p:sp>
      <p:sp>
        <p:nvSpPr>
          <p:cNvPr id="31" name="Shape 31"/>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677302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wrap="square" lIns="91407" tIns="91407" rIns="91407" bIns="91407"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002916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07" tIns="91407" rIns="91407" bIns="91407" anchor="ctr" anchorCtr="0">
            <a:noAutofit/>
          </a:bodyPr>
          <a:lstStyle/>
          <a:p>
            <a:endParaRPr sz="1400" kern="0">
              <a:solidFill>
                <a:srgbClr val="000000"/>
              </a:solidFill>
              <a:cs typeface="Arial"/>
              <a:sym typeface="Arial"/>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07" tIns="91407" rIns="91407" bIns="91407"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wrap="square" lIns="91407" tIns="91407" rIns="91407" bIns="91407"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1" y="965433"/>
            <a:ext cx="3837000" cy="4926800"/>
          </a:xfrm>
          <a:prstGeom prst="rect">
            <a:avLst/>
          </a:prstGeom>
        </p:spPr>
        <p:txBody>
          <a:bodyPr wrap="square" lIns="91407" tIns="91407" rIns="91407" bIns="91407" anchor="ctr" anchorCtr="0"/>
          <a:lstStyle>
            <a:lvl1pPr marL="457109" lvl="0" indent="-342832" rtl="0">
              <a:spcBef>
                <a:spcPts val="0"/>
              </a:spcBef>
              <a:spcAft>
                <a:spcPts val="0"/>
              </a:spcAft>
              <a:buSzPts val="1800"/>
              <a:buChar char="●"/>
              <a:defRPr/>
            </a:lvl1pPr>
            <a:lvl2pPr marL="914217" lvl="1" indent="-317437" rtl="0">
              <a:spcBef>
                <a:spcPts val="1599"/>
              </a:spcBef>
              <a:spcAft>
                <a:spcPts val="0"/>
              </a:spcAft>
              <a:buSzPts val="1400"/>
              <a:buChar char="○"/>
              <a:defRPr/>
            </a:lvl2pPr>
            <a:lvl3pPr marL="1371326" lvl="2" indent="-317437" rtl="0">
              <a:spcBef>
                <a:spcPts val="1599"/>
              </a:spcBef>
              <a:spcAft>
                <a:spcPts val="0"/>
              </a:spcAft>
              <a:buSzPts val="1400"/>
              <a:buChar char="■"/>
              <a:defRPr/>
            </a:lvl3pPr>
            <a:lvl4pPr marL="1828435" lvl="3" indent="-317437" rtl="0">
              <a:spcBef>
                <a:spcPts val="1599"/>
              </a:spcBef>
              <a:spcAft>
                <a:spcPts val="0"/>
              </a:spcAft>
              <a:buSzPts val="1400"/>
              <a:buChar char="●"/>
              <a:defRPr/>
            </a:lvl4pPr>
            <a:lvl5pPr marL="2285544" lvl="4" indent="-317437" rtl="0">
              <a:spcBef>
                <a:spcPts val="1599"/>
              </a:spcBef>
              <a:spcAft>
                <a:spcPts val="0"/>
              </a:spcAft>
              <a:buSzPts val="1400"/>
              <a:buChar char="○"/>
              <a:defRPr/>
            </a:lvl5pPr>
            <a:lvl6pPr marL="2742653" lvl="5" indent="-317437" rtl="0">
              <a:spcBef>
                <a:spcPts val="1599"/>
              </a:spcBef>
              <a:spcAft>
                <a:spcPts val="0"/>
              </a:spcAft>
              <a:buSzPts val="1400"/>
              <a:buChar char="■"/>
              <a:defRPr/>
            </a:lvl6pPr>
            <a:lvl7pPr marL="3199762" lvl="6" indent="-317437" rtl="0">
              <a:spcBef>
                <a:spcPts val="1599"/>
              </a:spcBef>
              <a:spcAft>
                <a:spcPts val="0"/>
              </a:spcAft>
              <a:buSzPts val="1400"/>
              <a:buChar char="●"/>
              <a:defRPr/>
            </a:lvl7pPr>
            <a:lvl8pPr marL="3656870" lvl="7" indent="-317437" rtl="0">
              <a:spcBef>
                <a:spcPts val="1599"/>
              </a:spcBef>
              <a:spcAft>
                <a:spcPts val="0"/>
              </a:spcAft>
              <a:buSzPts val="1400"/>
              <a:buChar char="○"/>
              <a:defRPr/>
            </a:lvl8pPr>
            <a:lvl9pPr marL="4113979" lvl="8" indent="-317437" rtl="0">
              <a:spcBef>
                <a:spcPts val="1599"/>
              </a:spcBef>
              <a:spcAft>
                <a:spcPts val="1599"/>
              </a:spcAft>
              <a:buSzPts val="1400"/>
              <a:buChar char="■"/>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864181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1" y="5640767"/>
            <a:ext cx="5998800" cy="806800"/>
          </a:xfrm>
          <a:prstGeom prst="rect">
            <a:avLst/>
          </a:prstGeom>
        </p:spPr>
        <p:txBody>
          <a:bodyPr wrap="square" lIns="91407" tIns="91407" rIns="91407" bIns="91407" anchor="ctr" anchorCtr="0"/>
          <a:lstStyle>
            <a:lvl1pPr marL="457109" lvl="0" indent="-228554"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433901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1" y="1474833"/>
            <a:ext cx="8520600" cy="2618000"/>
          </a:xfrm>
          <a:prstGeom prst="rect">
            <a:avLst/>
          </a:prstGeom>
        </p:spPr>
        <p:txBody>
          <a:bodyPr wrap="square" lIns="91407" tIns="91407" rIns="91407" bIns="91407"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1" y="4202967"/>
            <a:ext cx="8520600" cy="1734400"/>
          </a:xfrm>
          <a:prstGeom prst="rect">
            <a:avLst/>
          </a:prstGeom>
        </p:spPr>
        <p:txBody>
          <a:bodyPr wrap="square" lIns="91407" tIns="91407" rIns="91407" bIns="91407" anchor="t" anchorCtr="0"/>
          <a:lstStyle>
            <a:lvl1pPr marL="457109" lvl="0" indent="-342832" algn="ctr" rtl="0">
              <a:spcBef>
                <a:spcPts val="0"/>
              </a:spcBef>
              <a:spcAft>
                <a:spcPts val="0"/>
              </a:spcAft>
              <a:buSzPts val="1800"/>
              <a:buChar char="●"/>
              <a:defRPr/>
            </a:lvl1pPr>
            <a:lvl2pPr marL="914217" lvl="1" indent="-317437" algn="ctr" rtl="0">
              <a:spcBef>
                <a:spcPts val="1599"/>
              </a:spcBef>
              <a:spcAft>
                <a:spcPts val="0"/>
              </a:spcAft>
              <a:buSzPts val="1400"/>
              <a:buChar char="○"/>
              <a:defRPr/>
            </a:lvl2pPr>
            <a:lvl3pPr marL="1371326" lvl="2" indent="-317437" algn="ctr" rtl="0">
              <a:spcBef>
                <a:spcPts val="1599"/>
              </a:spcBef>
              <a:spcAft>
                <a:spcPts val="0"/>
              </a:spcAft>
              <a:buSzPts val="1400"/>
              <a:buChar char="■"/>
              <a:defRPr/>
            </a:lvl3pPr>
            <a:lvl4pPr marL="1828435" lvl="3" indent="-317437" algn="ctr" rtl="0">
              <a:spcBef>
                <a:spcPts val="1599"/>
              </a:spcBef>
              <a:spcAft>
                <a:spcPts val="0"/>
              </a:spcAft>
              <a:buSzPts val="1400"/>
              <a:buChar char="●"/>
              <a:defRPr/>
            </a:lvl4pPr>
            <a:lvl5pPr marL="2285544" lvl="4" indent="-317437" algn="ctr" rtl="0">
              <a:spcBef>
                <a:spcPts val="1599"/>
              </a:spcBef>
              <a:spcAft>
                <a:spcPts val="0"/>
              </a:spcAft>
              <a:buSzPts val="1400"/>
              <a:buChar char="○"/>
              <a:defRPr/>
            </a:lvl5pPr>
            <a:lvl6pPr marL="2742653" lvl="5" indent="-317437" algn="ctr" rtl="0">
              <a:spcBef>
                <a:spcPts val="1599"/>
              </a:spcBef>
              <a:spcAft>
                <a:spcPts val="0"/>
              </a:spcAft>
              <a:buSzPts val="1400"/>
              <a:buChar char="■"/>
              <a:defRPr/>
            </a:lvl6pPr>
            <a:lvl7pPr marL="3199762" lvl="6" indent="-317437" algn="ctr" rtl="0">
              <a:spcBef>
                <a:spcPts val="1599"/>
              </a:spcBef>
              <a:spcAft>
                <a:spcPts val="0"/>
              </a:spcAft>
              <a:buSzPts val="1400"/>
              <a:buChar char="●"/>
              <a:defRPr/>
            </a:lvl7pPr>
            <a:lvl8pPr marL="3656870" lvl="7" indent="-317437" algn="ctr" rtl="0">
              <a:spcBef>
                <a:spcPts val="1599"/>
              </a:spcBef>
              <a:spcAft>
                <a:spcPts val="0"/>
              </a:spcAft>
              <a:buSzPts val="1400"/>
              <a:buChar char="○"/>
              <a:defRPr/>
            </a:lvl8pPr>
            <a:lvl9pPr marL="4113979" lvl="8" indent="-317437" algn="ctr" rtl="0">
              <a:spcBef>
                <a:spcPts val="1599"/>
              </a:spcBef>
              <a:spcAft>
                <a:spcPts val="1599"/>
              </a:spcAft>
              <a:buSzPts val="1400"/>
              <a:buChar char="■"/>
              <a:defRPr/>
            </a:lvl9pPr>
          </a:lstStyle>
          <a:p>
            <a:endParaRPr/>
          </a:p>
        </p:txBody>
      </p:sp>
      <p:sp>
        <p:nvSpPr>
          <p:cNvPr id="47" name="Shape 47"/>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734448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3" name="Нижний колонтитул 2"/>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07576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5" name="Нижний колонтитул 4"/>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59824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wrap="square" lIns="91407" tIns="91407" rIns="91407" bIns="91407"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wrap="square" lIns="91407" tIns="91407" rIns="91407" bIns="91407" anchor="t" anchorCtr="0"/>
          <a:lstStyle>
            <a:lvl1pPr marL="457109" lvl="0" indent="-304739" rtl="0">
              <a:spcBef>
                <a:spcPts val="0"/>
              </a:spcBef>
              <a:spcAft>
                <a:spcPts val="0"/>
              </a:spcAft>
              <a:buSzPts val="1200"/>
              <a:buChar char="●"/>
              <a:defRPr sz="1200"/>
            </a:lvl1pPr>
            <a:lvl2pPr marL="914217" lvl="1" indent="-304739" rtl="0">
              <a:spcBef>
                <a:spcPts val="1599"/>
              </a:spcBef>
              <a:spcAft>
                <a:spcPts val="0"/>
              </a:spcAft>
              <a:buSzPts val="1200"/>
              <a:buChar char="○"/>
              <a:defRPr sz="1200"/>
            </a:lvl2pPr>
            <a:lvl3pPr marL="1371326" lvl="2" indent="-304739" rtl="0">
              <a:spcBef>
                <a:spcPts val="1599"/>
              </a:spcBef>
              <a:spcAft>
                <a:spcPts val="0"/>
              </a:spcAft>
              <a:buSzPts val="1200"/>
              <a:buChar char="■"/>
              <a:defRPr sz="1200"/>
            </a:lvl3pPr>
            <a:lvl4pPr marL="1828435" lvl="3" indent="-304739" rtl="0">
              <a:spcBef>
                <a:spcPts val="1599"/>
              </a:spcBef>
              <a:spcAft>
                <a:spcPts val="0"/>
              </a:spcAft>
              <a:buSzPts val="1200"/>
              <a:buChar char="●"/>
              <a:defRPr sz="1200"/>
            </a:lvl4pPr>
            <a:lvl5pPr marL="2285544" lvl="4" indent="-304739" rtl="0">
              <a:spcBef>
                <a:spcPts val="1599"/>
              </a:spcBef>
              <a:spcAft>
                <a:spcPts val="0"/>
              </a:spcAft>
              <a:buSzPts val="1200"/>
              <a:buChar char="○"/>
              <a:defRPr sz="1200"/>
            </a:lvl5pPr>
            <a:lvl6pPr marL="2742653" lvl="5" indent="-304739" rtl="0">
              <a:spcBef>
                <a:spcPts val="1599"/>
              </a:spcBef>
              <a:spcAft>
                <a:spcPts val="0"/>
              </a:spcAft>
              <a:buSzPts val="1200"/>
              <a:buChar char="■"/>
              <a:defRPr sz="1200"/>
            </a:lvl6pPr>
            <a:lvl7pPr marL="3199762" lvl="6" indent="-304739" rtl="0">
              <a:spcBef>
                <a:spcPts val="1599"/>
              </a:spcBef>
              <a:spcAft>
                <a:spcPts val="0"/>
              </a:spcAft>
              <a:buSzPts val="1200"/>
              <a:buChar char="●"/>
              <a:defRPr sz="1200"/>
            </a:lvl7pPr>
            <a:lvl8pPr marL="3656870" lvl="7" indent="-304739" rtl="0">
              <a:spcBef>
                <a:spcPts val="1599"/>
              </a:spcBef>
              <a:spcAft>
                <a:spcPts val="0"/>
              </a:spcAft>
              <a:buSzPts val="1200"/>
              <a:buChar char="○"/>
              <a:defRPr sz="1200"/>
            </a:lvl8pPr>
            <a:lvl9pPr marL="4113979" lvl="8" indent="-304739" rtl="0">
              <a:spcBef>
                <a:spcPts val="1599"/>
              </a:spcBef>
              <a:spcAft>
                <a:spcPts val="1599"/>
              </a:spcAft>
              <a:buSzPts val="1200"/>
              <a:buChar char="■"/>
              <a:defRPr sz="1200"/>
            </a:lvl9pPr>
          </a:lstStyle>
          <a:p>
            <a:endParaRPr/>
          </a:p>
        </p:txBody>
      </p:sp>
      <p:sp>
        <p:nvSpPr>
          <p:cNvPr id="31" name="Shape 31"/>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33760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64F51F-9B61-4102-824A-93E797069EF6}" type="datetimeFigureOut">
              <a:rPr lang="ru-RU" smtClean="0"/>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2107848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wrap="square" lIns="91407" tIns="91407" rIns="91407" bIns="91407"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3265277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07" tIns="91407" rIns="91407" bIns="91407" anchor="ctr" anchorCtr="0">
            <a:noAutofit/>
          </a:bodyPr>
          <a:lstStyle/>
          <a:p>
            <a:endParaRPr sz="1400" kern="0">
              <a:solidFill>
                <a:srgbClr val="000000"/>
              </a:solidFill>
              <a:cs typeface="Arial"/>
              <a:sym typeface="Arial"/>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07" tIns="91407" rIns="91407" bIns="91407"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wrap="square" lIns="91407" tIns="91407" rIns="91407" bIns="91407"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1" y="965433"/>
            <a:ext cx="3837000" cy="4926800"/>
          </a:xfrm>
          <a:prstGeom prst="rect">
            <a:avLst/>
          </a:prstGeom>
        </p:spPr>
        <p:txBody>
          <a:bodyPr wrap="square" lIns="91407" tIns="91407" rIns="91407" bIns="91407" anchor="ctr" anchorCtr="0"/>
          <a:lstStyle>
            <a:lvl1pPr marL="457109" lvl="0" indent="-342832" rtl="0">
              <a:spcBef>
                <a:spcPts val="0"/>
              </a:spcBef>
              <a:spcAft>
                <a:spcPts val="0"/>
              </a:spcAft>
              <a:buSzPts val="1800"/>
              <a:buChar char="●"/>
              <a:defRPr/>
            </a:lvl1pPr>
            <a:lvl2pPr marL="914217" lvl="1" indent="-317437" rtl="0">
              <a:spcBef>
                <a:spcPts val="1599"/>
              </a:spcBef>
              <a:spcAft>
                <a:spcPts val="0"/>
              </a:spcAft>
              <a:buSzPts val="1400"/>
              <a:buChar char="○"/>
              <a:defRPr/>
            </a:lvl2pPr>
            <a:lvl3pPr marL="1371326" lvl="2" indent="-317437" rtl="0">
              <a:spcBef>
                <a:spcPts val="1599"/>
              </a:spcBef>
              <a:spcAft>
                <a:spcPts val="0"/>
              </a:spcAft>
              <a:buSzPts val="1400"/>
              <a:buChar char="■"/>
              <a:defRPr/>
            </a:lvl3pPr>
            <a:lvl4pPr marL="1828435" lvl="3" indent="-317437" rtl="0">
              <a:spcBef>
                <a:spcPts val="1599"/>
              </a:spcBef>
              <a:spcAft>
                <a:spcPts val="0"/>
              </a:spcAft>
              <a:buSzPts val="1400"/>
              <a:buChar char="●"/>
              <a:defRPr/>
            </a:lvl4pPr>
            <a:lvl5pPr marL="2285544" lvl="4" indent="-317437" rtl="0">
              <a:spcBef>
                <a:spcPts val="1599"/>
              </a:spcBef>
              <a:spcAft>
                <a:spcPts val="0"/>
              </a:spcAft>
              <a:buSzPts val="1400"/>
              <a:buChar char="○"/>
              <a:defRPr/>
            </a:lvl5pPr>
            <a:lvl6pPr marL="2742653" lvl="5" indent="-317437" rtl="0">
              <a:spcBef>
                <a:spcPts val="1599"/>
              </a:spcBef>
              <a:spcAft>
                <a:spcPts val="0"/>
              </a:spcAft>
              <a:buSzPts val="1400"/>
              <a:buChar char="■"/>
              <a:defRPr/>
            </a:lvl6pPr>
            <a:lvl7pPr marL="3199762" lvl="6" indent="-317437" rtl="0">
              <a:spcBef>
                <a:spcPts val="1599"/>
              </a:spcBef>
              <a:spcAft>
                <a:spcPts val="0"/>
              </a:spcAft>
              <a:buSzPts val="1400"/>
              <a:buChar char="●"/>
              <a:defRPr/>
            </a:lvl7pPr>
            <a:lvl8pPr marL="3656870" lvl="7" indent="-317437" rtl="0">
              <a:spcBef>
                <a:spcPts val="1599"/>
              </a:spcBef>
              <a:spcAft>
                <a:spcPts val="0"/>
              </a:spcAft>
              <a:buSzPts val="1400"/>
              <a:buChar char="○"/>
              <a:defRPr/>
            </a:lvl8pPr>
            <a:lvl9pPr marL="4113979" lvl="8" indent="-317437" rtl="0">
              <a:spcBef>
                <a:spcPts val="1599"/>
              </a:spcBef>
              <a:spcAft>
                <a:spcPts val="1599"/>
              </a:spcAft>
              <a:buSzPts val="1400"/>
              <a:buChar char="■"/>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38341437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1" y="5640767"/>
            <a:ext cx="5998800" cy="806800"/>
          </a:xfrm>
          <a:prstGeom prst="rect">
            <a:avLst/>
          </a:prstGeom>
        </p:spPr>
        <p:txBody>
          <a:bodyPr wrap="square" lIns="91407" tIns="91407" rIns="91407" bIns="91407" anchor="ctr" anchorCtr="0"/>
          <a:lstStyle>
            <a:lvl1pPr marL="457109" lvl="0" indent="-228554"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293084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1" y="1474833"/>
            <a:ext cx="8520600" cy="2618000"/>
          </a:xfrm>
          <a:prstGeom prst="rect">
            <a:avLst/>
          </a:prstGeom>
        </p:spPr>
        <p:txBody>
          <a:bodyPr wrap="square" lIns="91407" tIns="91407" rIns="91407" bIns="91407"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1" y="4202967"/>
            <a:ext cx="8520600" cy="1734400"/>
          </a:xfrm>
          <a:prstGeom prst="rect">
            <a:avLst/>
          </a:prstGeom>
        </p:spPr>
        <p:txBody>
          <a:bodyPr wrap="square" lIns="91407" tIns="91407" rIns="91407" bIns="91407" anchor="t" anchorCtr="0"/>
          <a:lstStyle>
            <a:lvl1pPr marL="457109" lvl="0" indent="-342832" algn="ctr" rtl="0">
              <a:spcBef>
                <a:spcPts val="0"/>
              </a:spcBef>
              <a:spcAft>
                <a:spcPts val="0"/>
              </a:spcAft>
              <a:buSzPts val="1800"/>
              <a:buChar char="●"/>
              <a:defRPr/>
            </a:lvl1pPr>
            <a:lvl2pPr marL="914217" lvl="1" indent="-317437" algn="ctr" rtl="0">
              <a:spcBef>
                <a:spcPts val="1599"/>
              </a:spcBef>
              <a:spcAft>
                <a:spcPts val="0"/>
              </a:spcAft>
              <a:buSzPts val="1400"/>
              <a:buChar char="○"/>
              <a:defRPr/>
            </a:lvl2pPr>
            <a:lvl3pPr marL="1371326" lvl="2" indent="-317437" algn="ctr" rtl="0">
              <a:spcBef>
                <a:spcPts val="1599"/>
              </a:spcBef>
              <a:spcAft>
                <a:spcPts val="0"/>
              </a:spcAft>
              <a:buSzPts val="1400"/>
              <a:buChar char="■"/>
              <a:defRPr/>
            </a:lvl3pPr>
            <a:lvl4pPr marL="1828435" lvl="3" indent="-317437" algn="ctr" rtl="0">
              <a:spcBef>
                <a:spcPts val="1599"/>
              </a:spcBef>
              <a:spcAft>
                <a:spcPts val="0"/>
              </a:spcAft>
              <a:buSzPts val="1400"/>
              <a:buChar char="●"/>
              <a:defRPr/>
            </a:lvl4pPr>
            <a:lvl5pPr marL="2285544" lvl="4" indent="-317437" algn="ctr" rtl="0">
              <a:spcBef>
                <a:spcPts val="1599"/>
              </a:spcBef>
              <a:spcAft>
                <a:spcPts val="0"/>
              </a:spcAft>
              <a:buSzPts val="1400"/>
              <a:buChar char="○"/>
              <a:defRPr/>
            </a:lvl5pPr>
            <a:lvl6pPr marL="2742653" lvl="5" indent="-317437" algn="ctr" rtl="0">
              <a:spcBef>
                <a:spcPts val="1599"/>
              </a:spcBef>
              <a:spcAft>
                <a:spcPts val="0"/>
              </a:spcAft>
              <a:buSzPts val="1400"/>
              <a:buChar char="■"/>
              <a:defRPr/>
            </a:lvl6pPr>
            <a:lvl7pPr marL="3199762" lvl="6" indent="-317437" algn="ctr" rtl="0">
              <a:spcBef>
                <a:spcPts val="1599"/>
              </a:spcBef>
              <a:spcAft>
                <a:spcPts val="0"/>
              </a:spcAft>
              <a:buSzPts val="1400"/>
              <a:buChar char="●"/>
              <a:defRPr/>
            </a:lvl7pPr>
            <a:lvl8pPr marL="3656870" lvl="7" indent="-317437" algn="ctr" rtl="0">
              <a:spcBef>
                <a:spcPts val="1599"/>
              </a:spcBef>
              <a:spcAft>
                <a:spcPts val="0"/>
              </a:spcAft>
              <a:buSzPts val="1400"/>
              <a:buChar char="○"/>
              <a:defRPr/>
            </a:lvl8pPr>
            <a:lvl9pPr marL="4113979" lvl="8" indent="-317437" algn="ctr" rtl="0">
              <a:spcBef>
                <a:spcPts val="1599"/>
              </a:spcBef>
              <a:spcAft>
                <a:spcPts val="1599"/>
              </a:spcAft>
              <a:buSzPts val="1400"/>
              <a:buChar char="■"/>
              <a:defRPr/>
            </a:lvl9pPr>
          </a:lstStyle>
          <a:p>
            <a:endParaRPr/>
          </a:p>
        </p:txBody>
      </p:sp>
      <p:sp>
        <p:nvSpPr>
          <p:cNvPr id="47" name="Shape 47"/>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853606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3" name="Нижний колонтитул 2"/>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798196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5" name="Нижний колонтитул 4"/>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08787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wrap="square" lIns="91407" tIns="91407" rIns="91407" bIns="91407"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wrap="square" lIns="91407" tIns="91407" rIns="91407" bIns="91407" anchor="t" anchorCtr="0"/>
          <a:lstStyle>
            <a:lvl1pPr marL="457109" lvl="0" indent="-304739" rtl="0">
              <a:spcBef>
                <a:spcPts val="0"/>
              </a:spcBef>
              <a:spcAft>
                <a:spcPts val="0"/>
              </a:spcAft>
              <a:buSzPts val="1200"/>
              <a:buChar char="●"/>
              <a:defRPr sz="1200"/>
            </a:lvl1pPr>
            <a:lvl2pPr marL="914217" lvl="1" indent="-304739" rtl="0">
              <a:spcBef>
                <a:spcPts val="1599"/>
              </a:spcBef>
              <a:spcAft>
                <a:spcPts val="0"/>
              </a:spcAft>
              <a:buSzPts val="1200"/>
              <a:buChar char="○"/>
              <a:defRPr sz="1200"/>
            </a:lvl2pPr>
            <a:lvl3pPr marL="1371326" lvl="2" indent="-304739" rtl="0">
              <a:spcBef>
                <a:spcPts val="1599"/>
              </a:spcBef>
              <a:spcAft>
                <a:spcPts val="0"/>
              </a:spcAft>
              <a:buSzPts val="1200"/>
              <a:buChar char="■"/>
              <a:defRPr sz="1200"/>
            </a:lvl3pPr>
            <a:lvl4pPr marL="1828435" lvl="3" indent="-304739" rtl="0">
              <a:spcBef>
                <a:spcPts val="1599"/>
              </a:spcBef>
              <a:spcAft>
                <a:spcPts val="0"/>
              </a:spcAft>
              <a:buSzPts val="1200"/>
              <a:buChar char="●"/>
              <a:defRPr sz="1200"/>
            </a:lvl4pPr>
            <a:lvl5pPr marL="2285544" lvl="4" indent="-304739" rtl="0">
              <a:spcBef>
                <a:spcPts val="1599"/>
              </a:spcBef>
              <a:spcAft>
                <a:spcPts val="0"/>
              </a:spcAft>
              <a:buSzPts val="1200"/>
              <a:buChar char="○"/>
              <a:defRPr sz="1200"/>
            </a:lvl5pPr>
            <a:lvl6pPr marL="2742653" lvl="5" indent="-304739" rtl="0">
              <a:spcBef>
                <a:spcPts val="1599"/>
              </a:spcBef>
              <a:spcAft>
                <a:spcPts val="0"/>
              </a:spcAft>
              <a:buSzPts val="1200"/>
              <a:buChar char="■"/>
              <a:defRPr sz="1200"/>
            </a:lvl6pPr>
            <a:lvl7pPr marL="3199762" lvl="6" indent="-304739" rtl="0">
              <a:spcBef>
                <a:spcPts val="1599"/>
              </a:spcBef>
              <a:spcAft>
                <a:spcPts val="0"/>
              </a:spcAft>
              <a:buSzPts val="1200"/>
              <a:buChar char="●"/>
              <a:defRPr sz="1200"/>
            </a:lvl7pPr>
            <a:lvl8pPr marL="3656870" lvl="7" indent="-304739" rtl="0">
              <a:spcBef>
                <a:spcPts val="1599"/>
              </a:spcBef>
              <a:spcAft>
                <a:spcPts val="0"/>
              </a:spcAft>
              <a:buSzPts val="1200"/>
              <a:buChar char="○"/>
              <a:defRPr sz="1200"/>
            </a:lvl8pPr>
            <a:lvl9pPr marL="4113979" lvl="8" indent="-304739" rtl="0">
              <a:spcBef>
                <a:spcPts val="1599"/>
              </a:spcBef>
              <a:spcAft>
                <a:spcPts val="1599"/>
              </a:spcAft>
              <a:buSzPts val="1200"/>
              <a:buChar char="■"/>
              <a:defRPr sz="1200"/>
            </a:lvl9pPr>
          </a:lstStyle>
          <a:p>
            <a:endParaRPr/>
          </a:p>
        </p:txBody>
      </p:sp>
      <p:sp>
        <p:nvSpPr>
          <p:cNvPr id="31" name="Shape 31"/>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4990568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wrap="square" lIns="91407" tIns="91407" rIns="91407" bIns="91407"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3922872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07" tIns="91407" rIns="91407" bIns="91407" anchor="ctr" anchorCtr="0">
            <a:noAutofit/>
          </a:bodyPr>
          <a:lstStyle/>
          <a:p>
            <a:endParaRPr sz="1400" kern="0">
              <a:solidFill>
                <a:srgbClr val="000000"/>
              </a:solidFill>
              <a:cs typeface="Arial"/>
              <a:sym typeface="Arial"/>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07" tIns="91407" rIns="91407" bIns="91407"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wrap="square" lIns="91407" tIns="91407" rIns="91407" bIns="91407"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1" y="965433"/>
            <a:ext cx="3837000" cy="4926800"/>
          </a:xfrm>
          <a:prstGeom prst="rect">
            <a:avLst/>
          </a:prstGeom>
        </p:spPr>
        <p:txBody>
          <a:bodyPr wrap="square" lIns="91407" tIns="91407" rIns="91407" bIns="91407" anchor="ctr" anchorCtr="0"/>
          <a:lstStyle>
            <a:lvl1pPr marL="457109" lvl="0" indent="-342832" rtl="0">
              <a:spcBef>
                <a:spcPts val="0"/>
              </a:spcBef>
              <a:spcAft>
                <a:spcPts val="0"/>
              </a:spcAft>
              <a:buSzPts val="1800"/>
              <a:buChar char="●"/>
              <a:defRPr/>
            </a:lvl1pPr>
            <a:lvl2pPr marL="914217" lvl="1" indent="-317437" rtl="0">
              <a:spcBef>
                <a:spcPts val="1599"/>
              </a:spcBef>
              <a:spcAft>
                <a:spcPts val="0"/>
              </a:spcAft>
              <a:buSzPts val="1400"/>
              <a:buChar char="○"/>
              <a:defRPr/>
            </a:lvl2pPr>
            <a:lvl3pPr marL="1371326" lvl="2" indent="-317437" rtl="0">
              <a:spcBef>
                <a:spcPts val="1599"/>
              </a:spcBef>
              <a:spcAft>
                <a:spcPts val="0"/>
              </a:spcAft>
              <a:buSzPts val="1400"/>
              <a:buChar char="■"/>
              <a:defRPr/>
            </a:lvl3pPr>
            <a:lvl4pPr marL="1828435" lvl="3" indent="-317437" rtl="0">
              <a:spcBef>
                <a:spcPts val="1599"/>
              </a:spcBef>
              <a:spcAft>
                <a:spcPts val="0"/>
              </a:spcAft>
              <a:buSzPts val="1400"/>
              <a:buChar char="●"/>
              <a:defRPr/>
            </a:lvl4pPr>
            <a:lvl5pPr marL="2285544" lvl="4" indent="-317437" rtl="0">
              <a:spcBef>
                <a:spcPts val="1599"/>
              </a:spcBef>
              <a:spcAft>
                <a:spcPts val="0"/>
              </a:spcAft>
              <a:buSzPts val="1400"/>
              <a:buChar char="○"/>
              <a:defRPr/>
            </a:lvl5pPr>
            <a:lvl6pPr marL="2742653" lvl="5" indent="-317437" rtl="0">
              <a:spcBef>
                <a:spcPts val="1599"/>
              </a:spcBef>
              <a:spcAft>
                <a:spcPts val="0"/>
              </a:spcAft>
              <a:buSzPts val="1400"/>
              <a:buChar char="■"/>
              <a:defRPr/>
            </a:lvl6pPr>
            <a:lvl7pPr marL="3199762" lvl="6" indent="-317437" rtl="0">
              <a:spcBef>
                <a:spcPts val="1599"/>
              </a:spcBef>
              <a:spcAft>
                <a:spcPts val="0"/>
              </a:spcAft>
              <a:buSzPts val="1400"/>
              <a:buChar char="●"/>
              <a:defRPr/>
            </a:lvl7pPr>
            <a:lvl8pPr marL="3656870" lvl="7" indent="-317437" rtl="0">
              <a:spcBef>
                <a:spcPts val="1599"/>
              </a:spcBef>
              <a:spcAft>
                <a:spcPts val="0"/>
              </a:spcAft>
              <a:buSzPts val="1400"/>
              <a:buChar char="○"/>
              <a:defRPr/>
            </a:lvl8pPr>
            <a:lvl9pPr marL="4113979" lvl="8" indent="-317437" rtl="0">
              <a:spcBef>
                <a:spcPts val="1599"/>
              </a:spcBef>
              <a:spcAft>
                <a:spcPts val="1599"/>
              </a:spcAft>
              <a:buSzPts val="1400"/>
              <a:buChar char="■"/>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3797939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1" y="5640767"/>
            <a:ext cx="5998800" cy="806800"/>
          </a:xfrm>
          <a:prstGeom prst="rect">
            <a:avLst/>
          </a:prstGeom>
        </p:spPr>
        <p:txBody>
          <a:bodyPr wrap="square" lIns="91407" tIns="91407" rIns="91407" bIns="91407" anchor="ctr" anchorCtr="0"/>
          <a:lstStyle>
            <a:lvl1pPr marL="457109" lvl="0" indent="-228554"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48892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564F51F-9B61-4102-824A-93E797069EF6}" type="datetimeFigureOut">
              <a:rPr lang="ru-RU" smtClean="0"/>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2086177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1" y="1474833"/>
            <a:ext cx="8520600" cy="2618000"/>
          </a:xfrm>
          <a:prstGeom prst="rect">
            <a:avLst/>
          </a:prstGeom>
        </p:spPr>
        <p:txBody>
          <a:bodyPr wrap="square" lIns="91407" tIns="91407" rIns="91407" bIns="91407"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1" y="4202967"/>
            <a:ext cx="8520600" cy="1734400"/>
          </a:xfrm>
          <a:prstGeom prst="rect">
            <a:avLst/>
          </a:prstGeom>
        </p:spPr>
        <p:txBody>
          <a:bodyPr wrap="square" lIns="91407" tIns="91407" rIns="91407" bIns="91407" anchor="t" anchorCtr="0"/>
          <a:lstStyle>
            <a:lvl1pPr marL="457109" lvl="0" indent="-342832" algn="ctr" rtl="0">
              <a:spcBef>
                <a:spcPts val="0"/>
              </a:spcBef>
              <a:spcAft>
                <a:spcPts val="0"/>
              </a:spcAft>
              <a:buSzPts val="1800"/>
              <a:buChar char="●"/>
              <a:defRPr/>
            </a:lvl1pPr>
            <a:lvl2pPr marL="914217" lvl="1" indent="-317437" algn="ctr" rtl="0">
              <a:spcBef>
                <a:spcPts val="1599"/>
              </a:spcBef>
              <a:spcAft>
                <a:spcPts val="0"/>
              </a:spcAft>
              <a:buSzPts val="1400"/>
              <a:buChar char="○"/>
              <a:defRPr/>
            </a:lvl2pPr>
            <a:lvl3pPr marL="1371326" lvl="2" indent="-317437" algn="ctr" rtl="0">
              <a:spcBef>
                <a:spcPts val="1599"/>
              </a:spcBef>
              <a:spcAft>
                <a:spcPts val="0"/>
              </a:spcAft>
              <a:buSzPts val="1400"/>
              <a:buChar char="■"/>
              <a:defRPr/>
            </a:lvl3pPr>
            <a:lvl4pPr marL="1828435" lvl="3" indent="-317437" algn="ctr" rtl="0">
              <a:spcBef>
                <a:spcPts val="1599"/>
              </a:spcBef>
              <a:spcAft>
                <a:spcPts val="0"/>
              </a:spcAft>
              <a:buSzPts val="1400"/>
              <a:buChar char="●"/>
              <a:defRPr/>
            </a:lvl4pPr>
            <a:lvl5pPr marL="2285544" lvl="4" indent="-317437" algn="ctr" rtl="0">
              <a:spcBef>
                <a:spcPts val="1599"/>
              </a:spcBef>
              <a:spcAft>
                <a:spcPts val="0"/>
              </a:spcAft>
              <a:buSzPts val="1400"/>
              <a:buChar char="○"/>
              <a:defRPr/>
            </a:lvl5pPr>
            <a:lvl6pPr marL="2742653" lvl="5" indent="-317437" algn="ctr" rtl="0">
              <a:spcBef>
                <a:spcPts val="1599"/>
              </a:spcBef>
              <a:spcAft>
                <a:spcPts val="0"/>
              </a:spcAft>
              <a:buSzPts val="1400"/>
              <a:buChar char="■"/>
              <a:defRPr/>
            </a:lvl6pPr>
            <a:lvl7pPr marL="3199762" lvl="6" indent="-317437" algn="ctr" rtl="0">
              <a:spcBef>
                <a:spcPts val="1599"/>
              </a:spcBef>
              <a:spcAft>
                <a:spcPts val="0"/>
              </a:spcAft>
              <a:buSzPts val="1400"/>
              <a:buChar char="●"/>
              <a:defRPr/>
            </a:lvl7pPr>
            <a:lvl8pPr marL="3656870" lvl="7" indent="-317437" algn="ctr" rtl="0">
              <a:spcBef>
                <a:spcPts val="1599"/>
              </a:spcBef>
              <a:spcAft>
                <a:spcPts val="0"/>
              </a:spcAft>
              <a:buSzPts val="1400"/>
              <a:buChar char="○"/>
              <a:defRPr/>
            </a:lvl8pPr>
            <a:lvl9pPr marL="4113979" lvl="8" indent="-317437" algn="ctr" rtl="0">
              <a:spcBef>
                <a:spcPts val="1599"/>
              </a:spcBef>
              <a:spcAft>
                <a:spcPts val="1599"/>
              </a:spcAft>
              <a:buSzPts val="1400"/>
              <a:buChar char="■"/>
              <a:defRPr/>
            </a:lvl9pPr>
          </a:lstStyle>
          <a:p>
            <a:endParaRPr/>
          </a:p>
        </p:txBody>
      </p:sp>
      <p:sp>
        <p:nvSpPr>
          <p:cNvPr id="47" name="Shape 47"/>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36069595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3" name="Нижний колонтитул 2"/>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492386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5" name="Нижний колонтитул 4"/>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885144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wrap="square" lIns="91407" tIns="91407" rIns="91407" bIns="91407"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wrap="square" lIns="91407" tIns="91407" rIns="91407" bIns="91407" anchor="t" anchorCtr="0"/>
          <a:lstStyle>
            <a:lvl1pPr marL="457109" lvl="0" indent="-304739" rtl="0">
              <a:spcBef>
                <a:spcPts val="0"/>
              </a:spcBef>
              <a:spcAft>
                <a:spcPts val="0"/>
              </a:spcAft>
              <a:buSzPts val="1200"/>
              <a:buChar char="●"/>
              <a:defRPr sz="1200"/>
            </a:lvl1pPr>
            <a:lvl2pPr marL="914217" lvl="1" indent="-304739" rtl="0">
              <a:spcBef>
                <a:spcPts val="1599"/>
              </a:spcBef>
              <a:spcAft>
                <a:spcPts val="0"/>
              </a:spcAft>
              <a:buSzPts val="1200"/>
              <a:buChar char="○"/>
              <a:defRPr sz="1200"/>
            </a:lvl2pPr>
            <a:lvl3pPr marL="1371326" lvl="2" indent="-304739" rtl="0">
              <a:spcBef>
                <a:spcPts val="1599"/>
              </a:spcBef>
              <a:spcAft>
                <a:spcPts val="0"/>
              </a:spcAft>
              <a:buSzPts val="1200"/>
              <a:buChar char="■"/>
              <a:defRPr sz="1200"/>
            </a:lvl3pPr>
            <a:lvl4pPr marL="1828435" lvl="3" indent="-304739" rtl="0">
              <a:spcBef>
                <a:spcPts val="1599"/>
              </a:spcBef>
              <a:spcAft>
                <a:spcPts val="0"/>
              </a:spcAft>
              <a:buSzPts val="1200"/>
              <a:buChar char="●"/>
              <a:defRPr sz="1200"/>
            </a:lvl4pPr>
            <a:lvl5pPr marL="2285544" lvl="4" indent="-304739" rtl="0">
              <a:spcBef>
                <a:spcPts val="1599"/>
              </a:spcBef>
              <a:spcAft>
                <a:spcPts val="0"/>
              </a:spcAft>
              <a:buSzPts val="1200"/>
              <a:buChar char="○"/>
              <a:defRPr sz="1200"/>
            </a:lvl5pPr>
            <a:lvl6pPr marL="2742653" lvl="5" indent="-304739" rtl="0">
              <a:spcBef>
                <a:spcPts val="1599"/>
              </a:spcBef>
              <a:spcAft>
                <a:spcPts val="0"/>
              </a:spcAft>
              <a:buSzPts val="1200"/>
              <a:buChar char="■"/>
              <a:defRPr sz="1200"/>
            </a:lvl6pPr>
            <a:lvl7pPr marL="3199762" lvl="6" indent="-304739" rtl="0">
              <a:spcBef>
                <a:spcPts val="1599"/>
              </a:spcBef>
              <a:spcAft>
                <a:spcPts val="0"/>
              </a:spcAft>
              <a:buSzPts val="1200"/>
              <a:buChar char="●"/>
              <a:defRPr sz="1200"/>
            </a:lvl7pPr>
            <a:lvl8pPr marL="3656870" lvl="7" indent="-304739" rtl="0">
              <a:spcBef>
                <a:spcPts val="1599"/>
              </a:spcBef>
              <a:spcAft>
                <a:spcPts val="0"/>
              </a:spcAft>
              <a:buSzPts val="1200"/>
              <a:buChar char="○"/>
              <a:defRPr sz="1200"/>
            </a:lvl8pPr>
            <a:lvl9pPr marL="4113979" lvl="8" indent="-304739" rtl="0">
              <a:spcBef>
                <a:spcPts val="1599"/>
              </a:spcBef>
              <a:spcAft>
                <a:spcPts val="1599"/>
              </a:spcAft>
              <a:buSzPts val="1200"/>
              <a:buChar char="■"/>
              <a:defRPr sz="1200"/>
            </a:lvl9pPr>
          </a:lstStyle>
          <a:p>
            <a:endParaRPr/>
          </a:p>
        </p:txBody>
      </p:sp>
      <p:sp>
        <p:nvSpPr>
          <p:cNvPr id="31" name="Shape 31"/>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4204165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wrap="square" lIns="91407" tIns="91407" rIns="91407" bIns="91407"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097067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07" tIns="91407" rIns="91407" bIns="91407" anchor="ctr" anchorCtr="0">
            <a:noAutofit/>
          </a:bodyPr>
          <a:lstStyle/>
          <a:p>
            <a:endParaRPr sz="1400" kern="0">
              <a:solidFill>
                <a:srgbClr val="000000"/>
              </a:solidFill>
              <a:cs typeface="Arial"/>
              <a:sym typeface="Arial"/>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07" tIns="91407" rIns="91407" bIns="91407"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wrap="square" lIns="91407" tIns="91407" rIns="91407" bIns="91407"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1" y="965433"/>
            <a:ext cx="3837000" cy="4926800"/>
          </a:xfrm>
          <a:prstGeom prst="rect">
            <a:avLst/>
          </a:prstGeom>
        </p:spPr>
        <p:txBody>
          <a:bodyPr wrap="square" lIns="91407" tIns="91407" rIns="91407" bIns="91407" anchor="ctr" anchorCtr="0"/>
          <a:lstStyle>
            <a:lvl1pPr marL="457109" lvl="0" indent="-342832" rtl="0">
              <a:spcBef>
                <a:spcPts val="0"/>
              </a:spcBef>
              <a:spcAft>
                <a:spcPts val="0"/>
              </a:spcAft>
              <a:buSzPts val="1800"/>
              <a:buChar char="●"/>
              <a:defRPr/>
            </a:lvl1pPr>
            <a:lvl2pPr marL="914217" lvl="1" indent="-317437" rtl="0">
              <a:spcBef>
                <a:spcPts val="1599"/>
              </a:spcBef>
              <a:spcAft>
                <a:spcPts val="0"/>
              </a:spcAft>
              <a:buSzPts val="1400"/>
              <a:buChar char="○"/>
              <a:defRPr/>
            </a:lvl2pPr>
            <a:lvl3pPr marL="1371326" lvl="2" indent="-317437" rtl="0">
              <a:spcBef>
                <a:spcPts val="1599"/>
              </a:spcBef>
              <a:spcAft>
                <a:spcPts val="0"/>
              </a:spcAft>
              <a:buSzPts val="1400"/>
              <a:buChar char="■"/>
              <a:defRPr/>
            </a:lvl3pPr>
            <a:lvl4pPr marL="1828435" lvl="3" indent="-317437" rtl="0">
              <a:spcBef>
                <a:spcPts val="1599"/>
              </a:spcBef>
              <a:spcAft>
                <a:spcPts val="0"/>
              </a:spcAft>
              <a:buSzPts val="1400"/>
              <a:buChar char="●"/>
              <a:defRPr/>
            </a:lvl4pPr>
            <a:lvl5pPr marL="2285544" lvl="4" indent="-317437" rtl="0">
              <a:spcBef>
                <a:spcPts val="1599"/>
              </a:spcBef>
              <a:spcAft>
                <a:spcPts val="0"/>
              </a:spcAft>
              <a:buSzPts val="1400"/>
              <a:buChar char="○"/>
              <a:defRPr/>
            </a:lvl5pPr>
            <a:lvl6pPr marL="2742653" lvl="5" indent="-317437" rtl="0">
              <a:spcBef>
                <a:spcPts val="1599"/>
              </a:spcBef>
              <a:spcAft>
                <a:spcPts val="0"/>
              </a:spcAft>
              <a:buSzPts val="1400"/>
              <a:buChar char="■"/>
              <a:defRPr/>
            </a:lvl6pPr>
            <a:lvl7pPr marL="3199762" lvl="6" indent="-317437" rtl="0">
              <a:spcBef>
                <a:spcPts val="1599"/>
              </a:spcBef>
              <a:spcAft>
                <a:spcPts val="0"/>
              </a:spcAft>
              <a:buSzPts val="1400"/>
              <a:buChar char="●"/>
              <a:defRPr/>
            </a:lvl7pPr>
            <a:lvl8pPr marL="3656870" lvl="7" indent="-317437" rtl="0">
              <a:spcBef>
                <a:spcPts val="1599"/>
              </a:spcBef>
              <a:spcAft>
                <a:spcPts val="0"/>
              </a:spcAft>
              <a:buSzPts val="1400"/>
              <a:buChar char="○"/>
              <a:defRPr/>
            </a:lvl8pPr>
            <a:lvl9pPr marL="4113979" lvl="8" indent="-317437" rtl="0">
              <a:spcBef>
                <a:spcPts val="1599"/>
              </a:spcBef>
              <a:spcAft>
                <a:spcPts val="1599"/>
              </a:spcAft>
              <a:buSzPts val="1400"/>
              <a:buChar char="■"/>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38431317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1" y="5640767"/>
            <a:ext cx="5998800" cy="806800"/>
          </a:xfrm>
          <a:prstGeom prst="rect">
            <a:avLst/>
          </a:prstGeom>
        </p:spPr>
        <p:txBody>
          <a:bodyPr wrap="square" lIns="91407" tIns="91407" rIns="91407" bIns="91407" anchor="ctr" anchorCtr="0"/>
          <a:lstStyle>
            <a:lvl1pPr marL="457109" lvl="0" indent="-228554"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8941252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1" y="1474833"/>
            <a:ext cx="8520600" cy="2618000"/>
          </a:xfrm>
          <a:prstGeom prst="rect">
            <a:avLst/>
          </a:prstGeom>
        </p:spPr>
        <p:txBody>
          <a:bodyPr wrap="square" lIns="91407" tIns="91407" rIns="91407" bIns="91407"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1" y="4202967"/>
            <a:ext cx="8520600" cy="1734400"/>
          </a:xfrm>
          <a:prstGeom prst="rect">
            <a:avLst/>
          </a:prstGeom>
        </p:spPr>
        <p:txBody>
          <a:bodyPr wrap="square" lIns="91407" tIns="91407" rIns="91407" bIns="91407" anchor="t" anchorCtr="0"/>
          <a:lstStyle>
            <a:lvl1pPr marL="457109" lvl="0" indent="-342832" algn="ctr" rtl="0">
              <a:spcBef>
                <a:spcPts val="0"/>
              </a:spcBef>
              <a:spcAft>
                <a:spcPts val="0"/>
              </a:spcAft>
              <a:buSzPts val="1800"/>
              <a:buChar char="●"/>
              <a:defRPr/>
            </a:lvl1pPr>
            <a:lvl2pPr marL="914217" lvl="1" indent="-317437" algn="ctr" rtl="0">
              <a:spcBef>
                <a:spcPts val="1599"/>
              </a:spcBef>
              <a:spcAft>
                <a:spcPts val="0"/>
              </a:spcAft>
              <a:buSzPts val="1400"/>
              <a:buChar char="○"/>
              <a:defRPr/>
            </a:lvl2pPr>
            <a:lvl3pPr marL="1371326" lvl="2" indent="-317437" algn="ctr" rtl="0">
              <a:spcBef>
                <a:spcPts val="1599"/>
              </a:spcBef>
              <a:spcAft>
                <a:spcPts val="0"/>
              </a:spcAft>
              <a:buSzPts val="1400"/>
              <a:buChar char="■"/>
              <a:defRPr/>
            </a:lvl3pPr>
            <a:lvl4pPr marL="1828435" lvl="3" indent="-317437" algn="ctr" rtl="0">
              <a:spcBef>
                <a:spcPts val="1599"/>
              </a:spcBef>
              <a:spcAft>
                <a:spcPts val="0"/>
              </a:spcAft>
              <a:buSzPts val="1400"/>
              <a:buChar char="●"/>
              <a:defRPr/>
            </a:lvl4pPr>
            <a:lvl5pPr marL="2285544" lvl="4" indent="-317437" algn="ctr" rtl="0">
              <a:spcBef>
                <a:spcPts val="1599"/>
              </a:spcBef>
              <a:spcAft>
                <a:spcPts val="0"/>
              </a:spcAft>
              <a:buSzPts val="1400"/>
              <a:buChar char="○"/>
              <a:defRPr/>
            </a:lvl5pPr>
            <a:lvl6pPr marL="2742653" lvl="5" indent="-317437" algn="ctr" rtl="0">
              <a:spcBef>
                <a:spcPts val="1599"/>
              </a:spcBef>
              <a:spcAft>
                <a:spcPts val="0"/>
              </a:spcAft>
              <a:buSzPts val="1400"/>
              <a:buChar char="■"/>
              <a:defRPr/>
            </a:lvl6pPr>
            <a:lvl7pPr marL="3199762" lvl="6" indent="-317437" algn="ctr" rtl="0">
              <a:spcBef>
                <a:spcPts val="1599"/>
              </a:spcBef>
              <a:spcAft>
                <a:spcPts val="0"/>
              </a:spcAft>
              <a:buSzPts val="1400"/>
              <a:buChar char="●"/>
              <a:defRPr/>
            </a:lvl7pPr>
            <a:lvl8pPr marL="3656870" lvl="7" indent="-317437" algn="ctr" rtl="0">
              <a:spcBef>
                <a:spcPts val="1599"/>
              </a:spcBef>
              <a:spcAft>
                <a:spcPts val="0"/>
              </a:spcAft>
              <a:buSzPts val="1400"/>
              <a:buChar char="○"/>
              <a:defRPr/>
            </a:lvl8pPr>
            <a:lvl9pPr marL="4113979" lvl="8" indent="-317437" algn="ctr" rtl="0">
              <a:spcBef>
                <a:spcPts val="1599"/>
              </a:spcBef>
              <a:spcAft>
                <a:spcPts val="1599"/>
              </a:spcAft>
              <a:buSzPts val="1400"/>
              <a:buChar char="■"/>
              <a:defRPr/>
            </a:lvl9pPr>
          </a:lstStyle>
          <a:p>
            <a:endParaRPr/>
          </a:p>
        </p:txBody>
      </p:sp>
      <p:sp>
        <p:nvSpPr>
          <p:cNvPr id="47" name="Shape 47"/>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7024498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3" name="Нижний колонтитул 2"/>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451596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5" name="Нижний колонтитул 4"/>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4339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564F51F-9B61-4102-824A-93E797069EF6}" type="datetimeFigureOut">
              <a:rPr lang="ru-RU" smtClean="0"/>
              <a:t>30.03.2023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16211953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wrap="square" lIns="91407" tIns="91407" rIns="91407" bIns="91407"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wrap="square" lIns="91407" tIns="91407" rIns="91407" bIns="91407" anchor="t" anchorCtr="0"/>
          <a:lstStyle>
            <a:lvl1pPr marL="457109" lvl="0" indent="-304739" rtl="0">
              <a:spcBef>
                <a:spcPts val="0"/>
              </a:spcBef>
              <a:spcAft>
                <a:spcPts val="0"/>
              </a:spcAft>
              <a:buSzPts val="1200"/>
              <a:buChar char="●"/>
              <a:defRPr sz="1200"/>
            </a:lvl1pPr>
            <a:lvl2pPr marL="914217" lvl="1" indent="-304739" rtl="0">
              <a:spcBef>
                <a:spcPts val="1599"/>
              </a:spcBef>
              <a:spcAft>
                <a:spcPts val="0"/>
              </a:spcAft>
              <a:buSzPts val="1200"/>
              <a:buChar char="○"/>
              <a:defRPr sz="1200"/>
            </a:lvl2pPr>
            <a:lvl3pPr marL="1371326" lvl="2" indent="-304739" rtl="0">
              <a:spcBef>
                <a:spcPts val="1599"/>
              </a:spcBef>
              <a:spcAft>
                <a:spcPts val="0"/>
              </a:spcAft>
              <a:buSzPts val="1200"/>
              <a:buChar char="■"/>
              <a:defRPr sz="1200"/>
            </a:lvl3pPr>
            <a:lvl4pPr marL="1828435" lvl="3" indent="-304739" rtl="0">
              <a:spcBef>
                <a:spcPts val="1599"/>
              </a:spcBef>
              <a:spcAft>
                <a:spcPts val="0"/>
              </a:spcAft>
              <a:buSzPts val="1200"/>
              <a:buChar char="●"/>
              <a:defRPr sz="1200"/>
            </a:lvl4pPr>
            <a:lvl5pPr marL="2285544" lvl="4" indent="-304739" rtl="0">
              <a:spcBef>
                <a:spcPts val="1599"/>
              </a:spcBef>
              <a:spcAft>
                <a:spcPts val="0"/>
              </a:spcAft>
              <a:buSzPts val="1200"/>
              <a:buChar char="○"/>
              <a:defRPr sz="1200"/>
            </a:lvl5pPr>
            <a:lvl6pPr marL="2742653" lvl="5" indent="-304739" rtl="0">
              <a:spcBef>
                <a:spcPts val="1599"/>
              </a:spcBef>
              <a:spcAft>
                <a:spcPts val="0"/>
              </a:spcAft>
              <a:buSzPts val="1200"/>
              <a:buChar char="■"/>
              <a:defRPr sz="1200"/>
            </a:lvl6pPr>
            <a:lvl7pPr marL="3199762" lvl="6" indent="-304739" rtl="0">
              <a:spcBef>
                <a:spcPts val="1599"/>
              </a:spcBef>
              <a:spcAft>
                <a:spcPts val="0"/>
              </a:spcAft>
              <a:buSzPts val="1200"/>
              <a:buChar char="●"/>
              <a:defRPr sz="1200"/>
            </a:lvl7pPr>
            <a:lvl8pPr marL="3656870" lvl="7" indent="-304739" rtl="0">
              <a:spcBef>
                <a:spcPts val="1599"/>
              </a:spcBef>
              <a:spcAft>
                <a:spcPts val="0"/>
              </a:spcAft>
              <a:buSzPts val="1200"/>
              <a:buChar char="○"/>
              <a:defRPr sz="1200"/>
            </a:lvl8pPr>
            <a:lvl9pPr marL="4113979" lvl="8" indent="-304739" rtl="0">
              <a:spcBef>
                <a:spcPts val="1599"/>
              </a:spcBef>
              <a:spcAft>
                <a:spcPts val="1599"/>
              </a:spcAft>
              <a:buSzPts val="1200"/>
              <a:buChar char="■"/>
              <a:defRPr sz="1200"/>
            </a:lvl9pPr>
          </a:lstStyle>
          <a:p>
            <a:endParaRPr/>
          </a:p>
        </p:txBody>
      </p:sp>
      <p:sp>
        <p:nvSpPr>
          <p:cNvPr id="31" name="Shape 31"/>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39297258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wrap="square" lIns="91407" tIns="91407" rIns="91407" bIns="91407"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0064650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07" tIns="91407" rIns="91407" bIns="91407" anchor="ctr" anchorCtr="0">
            <a:noAutofit/>
          </a:bodyPr>
          <a:lstStyle/>
          <a:p>
            <a:endParaRPr sz="1400" kern="0">
              <a:solidFill>
                <a:srgbClr val="000000"/>
              </a:solidFill>
              <a:cs typeface="Arial"/>
              <a:sym typeface="Arial"/>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07" tIns="91407" rIns="91407" bIns="91407"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wrap="square" lIns="91407" tIns="91407" rIns="91407" bIns="91407"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1" y="965433"/>
            <a:ext cx="3837000" cy="4926800"/>
          </a:xfrm>
          <a:prstGeom prst="rect">
            <a:avLst/>
          </a:prstGeom>
        </p:spPr>
        <p:txBody>
          <a:bodyPr wrap="square" lIns="91407" tIns="91407" rIns="91407" bIns="91407" anchor="ctr" anchorCtr="0"/>
          <a:lstStyle>
            <a:lvl1pPr marL="457109" lvl="0" indent="-342832" rtl="0">
              <a:spcBef>
                <a:spcPts val="0"/>
              </a:spcBef>
              <a:spcAft>
                <a:spcPts val="0"/>
              </a:spcAft>
              <a:buSzPts val="1800"/>
              <a:buChar char="●"/>
              <a:defRPr/>
            </a:lvl1pPr>
            <a:lvl2pPr marL="914217" lvl="1" indent="-317437" rtl="0">
              <a:spcBef>
                <a:spcPts val="1599"/>
              </a:spcBef>
              <a:spcAft>
                <a:spcPts val="0"/>
              </a:spcAft>
              <a:buSzPts val="1400"/>
              <a:buChar char="○"/>
              <a:defRPr/>
            </a:lvl2pPr>
            <a:lvl3pPr marL="1371326" lvl="2" indent="-317437" rtl="0">
              <a:spcBef>
                <a:spcPts val="1599"/>
              </a:spcBef>
              <a:spcAft>
                <a:spcPts val="0"/>
              </a:spcAft>
              <a:buSzPts val="1400"/>
              <a:buChar char="■"/>
              <a:defRPr/>
            </a:lvl3pPr>
            <a:lvl4pPr marL="1828435" lvl="3" indent="-317437" rtl="0">
              <a:spcBef>
                <a:spcPts val="1599"/>
              </a:spcBef>
              <a:spcAft>
                <a:spcPts val="0"/>
              </a:spcAft>
              <a:buSzPts val="1400"/>
              <a:buChar char="●"/>
              <a:defRPr/>
            </a:lvl4pPr>
            <a:lvl5pPr marL="2285544" lvl="4" indent="-317437" rtl="0">
              <a:spcBef>
                <a:spcPts val="1599"/>
              </a:spcBef>
              <a:spcAft>
                <a:spcPts val="0"/>
              </a:spcAft>
              <a:buSzPts val="1400"/>
              <a:buChar char="○"/>
              <a:defRPr/>
            </a:lvl5pPr>
            <a:lvl6pPr marL="2742653" lvl="5" indent="-317437" rtl="0">
              <a:spcBef>
                <a:spcPts val="1599"/>
              </a:spcBef>
              <a:spcAft>
                <a:spcPts val="0"/>
              </a:spcAft>
              <a:buSzPts val="1400"/>
              <a:buChar char="■"/>
              <a:defRPr/>
            </a:lvl6pPr>
            <a:lvl7pPr marL="3199762" lvl="6" indent="-317437" rtl="0">
              <a:spcBef>
                <a:spcPts val="1599"/>
              </a:spcBef>
              <a:spcAft>
                <a:spcPts val="0"/>
              </a:spcAft>
              <a:buSzPts val="1400"/>
              <a:buChar char="●"/>
              <a:defRPr/>
            </a:lvl7pPr>
            <a:lvl8pPr marL="3656870" lvl="7" indent="-317437" rtl="0">
              <a:spcBef>
                <a:spcPts val="1599"/>
              </a:spcBef>
              <a:spcAft>
                <a:spcPts val="0"/>
              </a:spcAft>
              <a:buSzPts val="1400"/>
              <a:buChar char="○"/>
              <a:defRPr/>
            </a:lvl8pPr>
            <a:lvl9pPr marL="4113979" lvl="8" indent="-317437" rtl="0">
              <a:spcBef>
                <a:spcPts val="1599"/>
              </a:spcBef>
              <a:spcAft>
                <a:spcPts val="1599"/>
              </a:spcAft>
              <a:buSzPts val="1400"/>
              <a:buChar char="■"/>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837362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1" y="5640767"/>
            <a:ext cx="5998800" cy="806800"/>
          </a:xfrm>
          <a:prstGeom prst="rect">
            <a:avLst/>
          </a:prstGeom>
        </p:spPr>
        <p:txBody>
          <a:bodyPr wrap="square" lIns="91407" tIns="91407" rIns="91407" bIns="91407" anchor="ctr" anchorCtr="0"/>
          <a:lstStyle>
            <a:lvl1pPr marL="457109" lvl="0" indent="-228554"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1589497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1" y="1474833"/>
            <a:ext cx="8520600" cy="2618000"/>
          </a:xfrm>
          <a:prstGeom prst="rect">
            <a:avLst/>
          </a:prstGeom>
        </p:spPr>
        <p:txBody>
          <a:bodyPr wrap="square" lIns="91407" tIns="91407" rIns="91407" bIns="91407"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1" y="4202967"/>
            <a:ext cx="8520600" cy="1734400"/>
          </a:xfrm>
          <a:prstGeom prst="rect">
            <a:avLst/>
          </a:prstGeom>
        </p:spPr>
        <p:txBody>
          <a:bodyPr wrap="square" lIns="91407" tIns="91407" rIns="91407" bIns="91407" anchor="t" anchorCtr="0"/>
          <a:lstStyle>
            <a:lvl1pPr marL="457109" lvl="0" indent="-342832" algn="ctr" rtl="0">
              <a:spcBef>
                <a:spcPts val="0"/>
              </a:spcBef>
              <a:spcAft>
                <a:spcPts val="0"/>
              </a:spcAft>
              <a:buSzPts val="1800"/>
              <a:buChar char="●"/>
              <a:defRPr/>
            </a:lvl1pPr>
            <a:lvl2pPr marL="914217" lvl="1" indent="-317437" algn="ctr" rtl="0">
              <a:spcBef>
                <a:spcPts val="1599"/>
              </a:spcBef>
              <a:spcAft>
                <a:spcPts val="0"/>
              </a:spcAft>
              <a:buSzPts val="1400"/>
              <a:buChar char="○"/>
              <a:defRPr/>
            </a:lvl2pPr>
            <a:lvl3pPr marL="1371326" lvl="2" indent="-317437" algn="ctr" rtl="0">
              <a:spcBef>
                <a:spcPts val="1599"/>
              </a:spcBef>
              <a:spcAft>
                <a:spcPts val="0"/>
              </a:spcAft>
              <a:buSzPts val="1400"/>
              <a:buChar char="■"/>
              <a:defRPr/>
            </a:lvl3pPr>
            <a:lvl4pPr marL="1828435" lvl="3" indent="-317437" algn="ctr" rtl="0">
              <a:spcBef>
                <a:spcPts val="1599"/>
              </a:spcBef>
              <a:spcAft>
                <a:spcPts val="0"/>
              </a:spcAft>
              <a:buSzPts val="1400"/>
              <a:buChar char="●"/>
              <a:defRPr/>
            </a:lvl4pPr>
            <a:lvl5pPr marL="2285544" lvl="4" indent="-317437" algn="ctr" rtl="0">
              <a:spcBef>
                <a:spcPts val="1599"/>
              </a:spcBef>
              <a:spcAft>
                <a:spcPts val="0"/>
              </a:spcAft>
              <a:buSzPts val="1400"/>
              <a:buChar char="○"/>
              <a:defRPr/>
            </a:lvl5pPr>
            <a:lvl6pPr marL="2742653" lvl="5" indent="-317437" algn="ctr" rtl="0">
              <a:spcBef>
                <a:spcPts val="1599"/>
              </a:spcBef>
              <a:spcAft>
                <a:spcPts val="0"/>
              </a:spcAft>
              <a:buSzPts val="1400"/>
              <a:buChar char="■"/>
              <a:defRPr/>
            </a:lvl6pPr>
            <a:lvl7pPr marL="3199762" lvl="6" indent="-317437" algn="ctr" rtl="0">
              <a:spcBef>
                <a:spcPts val="1599"/>
              </a:spcBef>
              <a:spcAft>
                <a:spcPts val="0"/>
              </a:spcAft>
              <a:buSzPts val="1400"/>
              <a:buChar char="●"/>
              <a:defRPr/>
            </a:lvl7pPr>
            <a:lvl8pPr marL="3656870" lvl="7" indent="-317437" algn="ctr" rtl="0">
              <a:spcBef>
                <a:spcPts val="1599"/>
              </a:spcBef>
              <a:spcAft>
                <a:spcPts val="0"/>
              </a:spcAft>
              <a:buSzPts val="1400"/>
              <a:buChar char="○"/>
              <a:defRPr/>
            </a:lvl8pPr>
            <a:lvl9pPr marL="4113979" lvl="8" indent="-317437" algn="ctr" rtl="0">
              <a:spcBef>
                <a:spcPts val="1599"/>
              </a:spcBef>
              <a:spcAft>
                <a:spcPts val="1599"/>
              </a:spcAft>
              <a:buSzPts val="1400"/>
              <a:buChar char="■"/>
              <a:defRPr/>
            </a:lvl9pPr>
          </a:lstStyle>
          <a:p>
            <a:endParaRPr/>
          </a:p>
        </p:txBody>
      </p:sp>
      <p:sp>
        <p:nvSpPr>
          <p:cNvPr id="47" name="Shape 47"/>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23978898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3" name="Нижний колонтитул 2"/>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7951532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2"/>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5" name="Нижний колонтитул 4"/>
          <p:cNvSpPr>
            <a:spLocks noGrp="1"/>
          </p:cNvSpPr>
          <p:nvPr>
            <p:ph type="ftr" sz="quarter" idx="11"/>
          </p:nvPr>
        </p:nvSpPr>
        <p:spPr>
          <a:xfrm>
            <a:off x="3124200" y="6356352"/>
            <a:ext cx="2895600" cy="365125"/>
          </a:xfrm>
          <a:prstGeom prst="rect">
            <a:avLst/>
          </a:prstGeom>
        </p:spPr>
        <p:txBody>
          <a:bodyPr/>
          <a:lstStyle/>
          <a:p>
            <a:endParaRPr lang="ru-RU" sz="1400" kern="0">
              <a:solidFill>
                <a:srgbClr val="000000"/>
              </a:solidFill>
              <a:cs typeface="Arial"/>
              <a:sym typeface="Aria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943809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600"/>
          </a:xfrm>
          <a:prstGeom prst="rect">
            <a:avLst/>
          </a:prstGeom>
        </p:spPr>
        <p:txBody>
          <a:bodyPr wrap="square" lIns="91407" tIns="91407" rIns="91407" bIns="91407"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200"/>
          </a:xfrm>
          <a:prstGeom prst="rect">
            <a:avLst/>
          </a:prstGeom>
        </p:spPr>
        <p:txBody>
          <a:bodyPr wrap="square" lIns="91407" tIns="91407" rIns="91407" bIns="91407" anchor="t" anchorCtr="0"/>
          <a:lstStyle>
            <a:lvl1pPr marL="457109" lvl="0" indent="-304739" rtl="0">
              <a:spcBef>
                <a:spcPts val="0"/>
              </a:spcBef>
              <a:spcAft>
                <a:spcPts val="0"/>
              </a:spcAft>
              <a:buSzPts val="1200"/>
              <a:buChar char="●"/>
              <a:defRPr sz="1200"/>
            </a:lvl1pPr>
            <a:lvl2pPr marL="914217" lvl="1" indent="-304739" rtl="0">
              <a:spcBef>
                <a:spcPts val="1599"/>
              </a:spcBef>
              <a:spcAft>
                <a:spcPts val="0"/>
              </a:spcAft>
              <a:buSzPts val="1200"/>
              <a:buChar char="○"/>
              <a:defRPr sz="1200"/>
            </a:lvl2pPr>
            <a:lvl3pPr marL="1371326" lvl="2" indent="-304739" rtl="0">
              <a:spcBef>
                <a:spcPts val="1599"/>
              </a:spcBef>
              <a:spcAft>
                <a:spcPts val="0"/>
              </a:spcAft>
              <a:buSzPts val="1200"/>
              <a:buChar char="■"/>
              <a:defRPr sz="1200"/>
            </a:lvl3pPr>
            <a:lvl4pPr marL="1828435" lvl="3" indent="-304739" rtl="0">
              <a:spcBef>
                <a:spcPts val="1599"/>
              </a:spcBef>
              <a:spcAft>
                <a:spcPts val="0"/>
              </a:spcAft>
              <a:buSzPts val="1200"/>
              <a:buChar char="●"/>
              <a:defRPr sz="1200"/>
            </a:lvl4pPr>
            <a:lvl5pPr marL="2285544" lvl="4" indent="-304739" rtl="0">
              <a:spcBef>
                <a:spcPts val="1599"/>
              </a:spcBef>
              <a:spcAft>
                <a:spcPts val="0"/>
              </a:spcAft>
              <a:buSzPts val="1200"/>
              <a:buChar char="○"/>
              <a:defRPr sz="1200"/>
            </a:lvl5pPr>
            <a:lvl6pPr marL="2742653" lvl="5" indent="-304739" rtl="0">
              <a:spcBef>
                <a:spcPts val="1599"/>
              </a:spcBef>
              <a:spcAft>
                <a:spcPts val="0"/>
              </a:spcAft>
              <a:buSzPts val="1200"/>
              <a:buChar char="■"/>
              <a:defRPr sz="1200"/>
            </a:lvl6pPr>
            <a:lvl7pPr marL="3199762" lvl="6" indent="-304739" rtl="0">
              <a:spcBef>
                <a:spcPts val="1599"/>
              </a:spcBef>
              <a:spcAft>
                <a:spcPts val="0"/>
              </a:spcAft>
              <a:buSzPts val="1200"/>
              <a:buChar char="●"/>
              <a:defRPr sz="1200"/>
            </a:lvl7pPr>
            <a:lvl8pPr marL="3656870" lvl="7" indent="-304739" rtl="0">
              <a:spcBef>
                <a:spcPts val="1599"/>
              </a:spcBef>
              <a:spcAft>
                <a:spcPts val="0"/>
              </a:spcAft>
              <a:buSzPts val="1200"/>
              <a:buChar char="○"/>
              <a:defRPr sz="1200"/>
            </a:lvl8pPr>
            <a:lvl9pPr marL="4113979" lvl="8" indent="-304739" rtl="0">
              <a:spcBef>
                <a:spcPts val="1599"/>
              </a:spcBef>
              <a:spcAft>
                <a:spcPts val="1599"/>
              </a:spcAft>
              <a:buSzPts val="1200"/>
              <a:buChar char="■"/>
              <a:defRPr sz="1200"/>
            </a:lvl9pPr>
          </a:lstStyle>
          <a:p>
            <a:endParaRPr/>
          </a:p>
        </p:txBody>
      </p:sp>
      <p:sp>
        <p:nvSpPr>
          <p:cNvPr id="31" name="Shape 31"/>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10239279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wrap="square" lIns="91407" tIns="91407" rIns="91407" bIns="91407"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8054210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07" tIns="91407" rIns="91407" bIns="91407" anchor="ctr" anchorCtr="0">
            <a:noAutofit/>
          </a:bodyPr>
          <a:lstStyle/>
          <a:p>
            <a:endParaRPr sz="1400" kern="0">
              <a:solidFill>
                <a:srgbClr val="000000"/>
              </a:solidFill>
              <a:cs typeface="Arial"/>
              <a:sym typeface="Arial"/>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07" tIns="91407" rIns="91407" bIns="91407"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800"/>
          </a:xfrm>
          <a:prstGeom prst="rect">
            <a:avLst/>
          </a:prstGeom>
        </p:spPr>
        <p:txBody>
          <a:bodyPr wrap="square" lIns="91407" tIns="91407" rIns="91407" bIns="91407"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1" y="965433"/>
            <a:ext cx="3837000" cy="4926800"/>
          </a:xfrm>
          <a:prstGeom prst="rect">
            <a:avLst/>
          </a:prstGeom>
        </p:spPr>
        <p:txBody>
          <a:bodyPr wrap="square" lIns="91407" tIns="91407" rIns="91407" bIns="91407" anchor="ctr" anchorCtr="0"/>
          <a:lstStyle>
            <a:lvl1pPr marL="457109" lvl="0" indent="-342832" rtl="0">
              <a:spcBef>
                <a:spcPts val="0"/>
              </a:spcBef>
              <a:spcAft>
                <a:spcPts val="0"/>
              </a:spcAft>
              <a:buSzPts val="1800"/>
              <a:buChar char="●"/>
              <a:defRPr/>
            </a:lvl1pPr>
            <a:lvl2pPr marL="914217" lvl="1" indent="-317437" rtl="0">
              <a:spcBef>
                <a:spcPts val="1599"/>
              </a:spcBef>
              <a:spcAft>
                <a:spcPts val="0"/>
              </a:spcAft>
              <a:buSzPts val="1400"/>
              <a:buChar char="○"/>
              <a:defRPr/>
            </a:lvl2pPr>
            <a:lvl3pPr marL="1371326" lvl="2" indent="-317437" rtl="0">
              <a:spcBef>
                <a:spcPts val="1599"/>
              </a:spcBef>
              <a:spcAft>
                <a:spcPts val="0"/>
              </a:spcAft>
              <a:buSzPts val="1400"/>
              <a:buChar char="■"/>
              <a:defRPr/>
            </a:lvl3pPr>
            <a:lvl4pPr marL="1828435" lvl="3" indent="-317437" rtl="0">
              <a:spcBef>
                <a:spcPts val="1599"/>
              </a:spcBef>
              <a:spcAft>
                <a:spcPts val="0"/>
              </a:spcAft>
              <a:buSzPts val="1400"/>
              <a:buChar char="●"/>
              <a:defRPr/>
            </a:lvl4pPr>
            <a:lvl5pPr marL="2285544" lvl="4" indent="-317437" rtl="0">
              <a:spcBef>
                <a:spcPts val="1599"/>
              </a:spcBef>
              <a:spcAft>
                <a:spcPts val="0"/>
              </a:spcAft>
              <a:buSzPts val="1400"/>
              <a:buChar char="○"/>
              <a:defRPr/>
            </a:lvl5pPr>
            <a:lvl6pPr marL="2742653" lvl="5" indent="-317437" rtl="0">
              <a:spcBef>
                <a:spcPts val="1599"/>
              </a:spcBef>
              <a:spcAft>
                <a:spcPts val="0"/>
              </a:spcAft>
              <a:buSzPts val="1400"/>
              <a:buChar char="■"/>
              <a:defRPr/>
            </a:lvl6pPr>
            <a:lvl7pPr marL="3199762" lvl="6" indent="-317437" rtl="0">
              <a:spcBef>
                <a:spcPts val="1599"/>
              </a:spcBef>
              <a:spcAft>
                <a:spcPts val="0"/>
              </a:spcAft>
              <a:buSzPts val="1400"/>
              <a:buChar char="●"/>
              <a:defRPr/>
            </a:lvl7pPr>
            <a:lvl8pPr marL="3656870" lvl="7" indent="-317437" rtl="0">
              <a:spcBef>
                <a:spcPts val="1599"/>
              </a:spcBef>
              <a:spcAft>
                <a:spcPts val="0"/>
              </a:spcAft>
              <a:buSzPts val="1400"/>
              <a:buChar char="○"/>
              <a:defRPr/>
            </a:lvl8pPr>
            <a:lvl9pPr marL="4113979" lvl="8" indent="-317437" rtl="0">
              <a:spcBef>
                <a:spcPts val="1599"/>
              </a:spcBef>
              <a:spcAft>
                <a:spcPts val="1599"/>
              </a:spcAft>
              <a:buSzPts val="1400"/>
              <a:buChar char="■"/>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73127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564F51F-9B61-4102-824A-93E797069EF6}" type="datetimeFigureOut">
              <a:rPr lang="ru-RU" smtClean="0"/>
              <a:t>30.03.2023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41122577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1" y="5640767"/>
            <a:ext cx="5998800" cy="806800"/>
          </a:xfrm>
          <a:prstGeom prst="rect">
            <a:avLst/>
          </a:prstGeom>
        </p:spPr>
        <p:txBody>
          <a:bodyPr wrap="square" lIns="91407" tIns="91407" rIns="91407" bIns="91407" anchor="ctr" anchorCtr="0"/>
          <a:lstStyle>
            <a:lvl1pPr marL="457109" lvl="0" indent="-228554"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9921076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1" y="1474833"/>
            <a:ext cx="8520600" cy="2618000"/>
          </a:xfrm>
          <a:prstGeom prst="rect">
            <a:avLst/>
          </a:prstGeom>
        </p:spPr>
        <p:txBody>
          <a:bodyPr wrap="square" lIns="91407" tIns="91407" rIns="91407" bIns="91407"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1" y="4202967"/>
            <a:ext cx="8520600" cy="1734400"/>
          </a:xfrm>
          <a:prstGeom prst="rect">
            <a:avLst/>
          </a:prstGeom>
        </p:spPr>
        <p:txBody>
          <a:bodyPr wrap="square" lIns="91407" tIns="91407" rIns="91407" bIns="91407" anchor="t" anchorCtr="0"/>
          <a:lstStyle>
            <a:lvl1pPr marL="457109" lvl="0" indent="-342832" algn="ctr" rtl="0">
              <a:spcBef>
                <a:spcPts val="0"/>
              </a:spcBef>
              <a:spcAft>
                <a:spcPts val="0"/>
              </a:spcAft>
              <a:buSzPts val="1800"/>
              <a:buChar char="●"/>
              <a:defRPr/>
            </a:lvl1pPr>
            <a:lvl2pPr marL="914217" lvl="1" indent="-317437" algn="ctr" rtl="0">
              <a:spcBef>
                <a:spcPts val="1599"/>
              </a:spcBef>
              <a:spcAft>
                <a:spcPts val="0"/>
              </a:spcAft>
              <a:buSzPts val="1400"/>
              <a:buChar char="○"/>
              <a:defRPr/>
            </a:lvl2pPr>
            <a:lvl3pPr marL="1371326" lvl="2" indent="-317437" algn="ctr" rtl="0">
              <a:spcBef>
                <a:spcPts val="1599"/>
              </a:spcBef>
              <a:spcAft>
                <a:spcPts val="0"/>
              </a:spcAft>
              <a:buSzPts val="1400"/>
              <a:buChar char="■"/>
              <a:defRPr/>
            </a:lvl3pPr>
            <a:lvl4pPr marL="1828435" lvl="3" indent="-317437" algn="ctr" rtl="0">
              <a:spcBef>
                <a:spcPts val="1599"/>
              </a:spcBef>
              <a:spcAft>
                <a:spcPts val="0"/>
              </a:spcAft>
              <a:buSzPts val="1400"/>
              <a:buChar char="●"/>
              <a:defRPr/>
            </a:lvl4pPr>
            <a:lvl5pPr marL="2285544" lvl="4" indent="-317437" algn="ctr" rtl="0">
              <a:spcBef>
                <a:spcPts val="1599"/>
              </a:spcBef>
              <a:spcAft>
                <a:spcPts val="0"/>
              </a:spcAft>
              <a:buSzPts val="1400"/>
              <a:buChar char="○"/>
              <a:defRPr/>
            </a:lvl5pPr>
            <a:lvl6pPr marL="2742653" lvl="5" indent="-317437" algn="ctr" rtl="0">
              <a:spcBef>
                <a:spcPts val="1599"/>
              </a:spcBef>
              <a:spcAft>
                <a:spcPts val="0"/>
              </a:spcAft>
              <a:buSzPts val="1400"/>
              <a:buChar char="■"/>
              <a:defRPr/>
            </a:lvl6pPr>
            <a:lvl7pPr marL="3199762" lvl="6" indent="-317437" algn="ctr" rtl="0">
              <a:spcBef>
                <a:spcPts val="1599"/>
              </a:spcBef>
              <a:spcAft>
                <a:spcPts val="0"/>
              </a:spcAft>
              <a:buSzPts val="1400"/>
              <a:buChar char="●"/>
              <a:defRPr/>
            </a:lvl7pPr>
            <a:lvl8pPr marL="3656870" lvl="7" indent="-317437" algn="ctr" rtl="0">
              <a:spcBef>
                <a:spcPts val="1599"/>
              </a:spcBef>
              <a:spcAft>
                <a:spcPts val="0"/>
              </a:spcAft>
              <a:buSzPts val="1400"/>
              <a:buChar char="○"/>
              <a:defRPr/>
            </a:lvl8pPr>
            <a:lvl9pPr marL="4113979" lvl="8" indent="-317437" algn="ctr" rtl="0">
              <a:spcBef>
                <a:spcPts val="1599"/>
              </a:spcBef>
              <a:spcAft>
                <a:spcPts val="1599"/>
              </a:spcAft>
              <a:buSzPts val="1400"/>
              <a:buChar char="■"/>
              <a:defRPr/>
            </a:lvl9pPr>
          </a:lstStyle>
          <a:p>
            <a:endParaRPr/>
          </a:p>
        </p:txBody>
      </p:sp>
      <p:sp>
        <p:nvSpPr>
          <p:cNvPr id="47" name="Shape 47"/>
          <p:cNvSpPr txBox="1">
            <a:spLocks noGrp="1"/>
          </p:cNvSpPr>
          <p:nvPr>
            <p:ph type="sldNum" idx="12"/>
          </p:nvPr>
        </p:nvSpPr>
        <p:spPr>
          <a:xfrm>
            <a:off x="8472458" y="6217623"/>
            <a:ext cx="548700" cy="524800"/>
          </a:xfrm>
          <a:prstGeom prst="rect">
            <a:avLst/>
          </a:prstGeom>
        </p:spPr>
        <p:txBody>
          <a:bodyPr wrap="square" lIns="91407" tIns="91407" rIns="91407" bIns="91407" anchor="ctr" anchorCtr="0">
            <a:noAutofit/>
          </a:bodyPr>
          <a:lstStyle/>
          <a:p>
            <a:fld id="{00000000-1234-1234-1234-123412341234}" type="slidenum">
              <a:rPr lang="ru" smtClean="0"/>
              <a:pPr/>
              <a:t>‹#›</a:t>
            </a:fld>
            <a:endParaRPr lang="ru"/>
          </a:p>
        </p:txBody>
      </p:sp>
    </p:spTree>
    <p:extLst>
      <p:ext uri="{BB962C8B-B14F-4D97-AF65-F5344CB8AC3E}">
        <p14:creationId xmlns:p14="http://schemas.microsoft.com/office/powerpoint/2010/main" val="30441709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1"/>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3" name="Нижний колонтитул 2"/>
          <p:cNvSpPr>
            <a:spLocks noGrp="1"/>
          </p:cNvSpPr>
          <p:nvPr>
            <p:ph type="ftr" sz="quarter" idx="11"/>
          </p:nvPr>
        </p:nvSpPr>
        <p:spPr>
          <a:xfrm>
            <a:off x="3124200" y="6356351"/>
            <a:ext cx="2895600" cy="365125"/>
          </a:xfrm>
          <a:prstGeom prst="rect">
            <a:avLst/>
          </a:prstGeom>
        </p:spPr>
        <p:txBody>
          <a:bodyPr/>
          <a:lstStyle/>
          <a:p>
            <a:endParaRPr lang="ru-RU" sz="1400" kern="0">
              <a:solidFill>
                <a:srgbClr val="000000"/>
              </a:solidFill>
              <a:cs typeface="Arial"/>
              <a:sym typeface="Aria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8452463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1"/>
            <a:ext cx="2133600" cy="365125"/>
          </a:xfrm>
          <a:prstGeom prst="rect">
            <a:avLst/>
          </a:prstGeom>
        </p:spPr>
        <p:txBody>
          <a:bodyPr/>
          <a:lstStyle/>
          <a:p>
            <a:fld id="{5B106E36-FD25-4E2D-B0AA-010F637433A0}" type="datetimeFigureOut">
              <a:rPr lang="ru-RU" sz="1400" kern="0">
                <a:solidFill>
                  <a:srgbClr val="000000"/>
                </a:solidFill>
                <a:cs typeface="Arial"/>
                <a:sym typeface="Arial"/>
              </a:rPr>
              <a:pPr/>
              <a:t>30.03.2023</a:t>
            </a:fld>
            <a:endParaRPr lang="ru-RU" sz="1400" kern="0">
              <a:solidFill>
                <a:srgbClr val="000000"/>
              </a:solidFill>
              <a:cs typeface="Arial"/>
              <a:sym typeface="Arial"/>
            </a:endParaRPr>
          </a:p>
        </p:txBody>
      </p:sp>
      <p:sp>
        <p:nvSpPr>
          <p:cNvPr id="5" name="Нижний колонтитул 4"/>
          <p:cNvSpPr>
            <a:spLocks noGrp="1"/>
          </p:cNvSpPr>
          <p:nvPr>
            <p:ph type="ftr" sz="quarter" idx="11"/>
          </p:nvPr>
        </p:nvSpPr>
        <p:spPr>
          <a:xfrm>
            <a:off x="3124200" y="6356351"/>
            <a:ext cx="2895600" cy="365125"/>
          </a:xfrm>
          <a:prstGeom prst="rect">
            <a:avLst/>
          </a:prstGeom>
        </p:spPr>
        <p:txBody>
          <a:bodyPr/>
          <a:lstStyle/>
          <a:p>
            <a:endParaRPr lang="ru-RU" sz="1400" kern="0">
              <a:solidFill>
                <a:srgbClr val="000000"/>
              </a:solidFill>
              <a:cs typeface="Arial"/>
              <a:sym typeface="Aria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5385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564F51F-9B61-4102-824A-93E797069EF6}" type="datetimeFigureOut">
              <a:rPr lang="ru-RU" smtClean="0"/>
              <a:t>30.03.2023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404673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64F51F-9B61-4102-824A-93E797069EF6}" type="datetimeFigureOut">
              <a:rPr lang="ru-RU" smtClean="0"/>
              <a:t>30.03.2023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107077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73049"/>
            <a:ext cx="3008313" cy="1162051"/>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64F51F-9B61-4102-824A-93E797069EF6}" type="datetimeFigureOut">
              <a:rPr lang="ru-RU" smtClean="0"/>
              <a:t>30.03.2023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222641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6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64F51F-9B61-4102-824A-93E797069EF6}" type="datetimeFigureOut">
              <a:rPr lang="ru-RU" smtClean="0"/>
              <a:t>30.03.2023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22EB96-F3E4-4CBB-96F8-21D466AD01C4}" type="slidenum">
              <a:rPr lang="ru-RU" smtClean="0"/>
              <a:t>‹#›</a:t>
            </a:fld>
            <a:endParaRPr lang="ru-RU"/>
          </a:p>
        </p:txBody>
      </p:sp>
    </p:spTree>
    <p:extLst>
      <p:ext uri="{BB962C8B-B14F-4D97-AF65-F5344CB8AC3E}">
        <p14:creationId xmlns:p14="http://schemas.microsoft.com/office/powerpoint/2010/main" val="352371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9.xml"/><Relationship Id="rId7" Type="http://schemas.openxmlformats.org/officeDocument/2006/relationships/slideLayout" Target="../slideLayouts/slideLayout53.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4F51F-9B61-4102-824A-93E797069EF6}" type="datetimeFigureOut">
              <a:rPr lang="ru-RU" smtClean="0"/>
              <a:t>30.03.2023</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2EB96-F3E4-4CBB-96F8-21D466AD01C4}" type="slidenum">
              <a:rPr lang="ru-RU" smtClean="0"/>
              <a:t>‹#›</a:t>
            </a:fld>
            <a:endParaRPr lang="ru-RU"/>
          </a:p>
        </p:txBody>
      </p:sp>
    </p:spTree>
    <p:extLst>
      <p:ext uri="{BB962C8B-B14F-4D97-AF65-F5344CB8AC3E}">
        <p14:creationId xmlns:p14="http://schemas.microsoft.com/office/powerpoint/2010/main" val="280671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1" y="593367"/>
            <a:ext cx="8520600" cy="763600"/>
          </a:xfrm>
          <a:prstGeom prst="rect">
            <a:avLst/>
          </a:prstGeom>
          <a:noFill/>
          <a:ln>
            <a:noFill/>
          </a:ln>
        </p:spPr>
        <p:txBody>
          <a:bodyPr wrap="square" lIns="91407" tIns="91407" rIns="91407" bIns="91407"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1" y="1536633"/>
            <a:ext cx="8520600" cy="4555200"/>
          </a:xfrm>
          <a:prstGeom prst="rect">
            <a:avLst/>
          </a:prstGeom>
          <a:noFill/>
          <a:ln>
            <a:noFill/>
          </a:ln>
        </p:spPr>
        <p:txBody>
          <a:bodyPr wrap="square" lIns="91407" tIns="91407" rIns="91407" bIns="91407"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3"/>
            <a:ext cx="548700" cy="524800"/>
          </a:xfrm>
          <a:prstGeom prst="rect">
            <a:avLst/>
          </a:prstGeom>
          <a:noFill/>
          <a:ln>
            <a:noFill/>
          </a:ln>
        </p:spPr>
        <p:txBody>
          <a:bodyPr wrap="square" lIns="91407" tIns="91407" rIns="91407" bIns="91407" anchor="ctr" anchorCtr="0">
            <a:noAutofit/>
          </a:bodyPr>
          <a:lstStyle/>
          <a:p>
            <a:pPr algn="r"/>
            <a:fld id="{00000000-1234-1234-1234-123412341234}" type="slidenum">
              <a:rPr lang="ru" sz="1000" kern="0">
                <a:solidFill>
                  <a:srgbClr val="595959"/>
                </a:solidFill>
                <a:cs typeface="Arial"/>
                <a:sym typeface="Arial"/>
              </a:rPr>
              <a:pPr algn="r"/>
              <a:t>‹#›</a:t>
            </a:fld>
            <a:endParaRPr lang="ru" sz="1000" kern="0">
              <a:solidFill>
                <a:srgbClr val="595959"/>
              </a:solidFill>
              <a:cs typeface="Arial"/>
              <a:sym typeface="Arial"/>
            </a:endParaRPr>
          </a:p>
        </p:txBody>
      </p:sp>
    </p:spTree>
    <p:extLst>
      <p:ext uri="{BB962C8B-B14F-4D97-AF65-F5344CB8AC3E}">
        <p14:creationId xmlns:p14="http://schemas.microsoft.com/office/powerpoint/2010/main" val="335282680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1" y="593367"/>
            <a:ext cx="8520600" cy="763600"/>
          </a:xfrm>
          <a:prstGeom prst="rect">
            <a:avLst/>
          </a:prstGeom>
          <a:noFill/>
          <a:ln>
            <a:noFill/>
          </a:ln>
        </p:spPr>
        <p:txBody>
          <a:bodyPr wrap="square" lIns="91407" tIns="91407" rIns="91407" bIns="91407"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1" y="1536633"/>
            <a:ext cx="8520600" cy="4555200"/>
          </a:xfrm>
          <a:prstGeom prst="rect">
            <a:avLst/>
          </a:prstGeom>
          <a:noFill/>
          <a:ln>
            <a:noFill/>
          </a:ln>
        </p:spPr>
        <p:txBody>
          <a:bodyPr wrap="square" lIns="91407" tIns="91407" rIns="91407" bIns="91407"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3"/>
            <a:ext cx="548700" cy="524800"/>
          </a:xfrm>
          <a:prstGeom prst="rect">
            <a:avLst/>
          </a:prstGeom>
          <a:noFill/>
          <a:ln>
            <a:noFill/>
          </a:ln>
        </p:spPr>
        <p:txBody>
          <a:bodyPr wrap="square" lIns="91407" tIns="91407" rIns="91407" bIns="91407" anchor="ctr" anchorCtr="0">
            <a:noAutofit/>
          </a:bodyPr>
          <a:lstStyle/>
          <a:p>
            <a:pPr algn="r"/>
            <a:fld id="{00000000-1234-1234-1234-123412341234}" type="slidenum">
              <a:rPr lang="ru" sz="1000" kern="0">
                <a:solidFill>
                  <a:srgbClr val="595959"/>
                </a:solidFill>
                <a:cs typeface="Arial"/>
                <a:sym typeface="Arial"/>
              </a:rPr>
              <a:pPr algn="r"/>
              <a:t>‹#›</a:t>
            </a:fld>
            <a:endParaRPr lang="ru" sz="1000" kern="0">
              <a:solidFill>
                <a:srgbClr val="595959"/>
              </a:solidFill>
              <a:cs typeface="Arial"/>
              <a:sym typeface="Arial"/>
            </a:endParaRPr>
          </a:p>
        </p:txBody>
      </p:sp>
    </p:spTree>
    <p:extLst>
      <p:ext uri="{BB962C8B-B14F-4D97-AF65-F5344CB8AC3E}">
        <p14:creationId xmlns:p14="http://schemas.microsoft.com/office/powerpoint/2010/main" val="1400765836"/>
      </p:ext>
    </p:extLst>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1" y="593367"/>
            <a:ext cx="8520600" cy="763600"/>
          </a:xfrm>
          <a:prstGeom prst="rect">
            <a:avLst/>
          </a:prstGeom>
          <a:noFill/>
          <a:ln>
            <a:noFill/>
          </a:ln>
        </p:spPr>
        <p:txBody>
          <a:bodyPr wrap="square" lIns="91407" tIns="91407" rIns="91407" bIns="91407"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1" y="1536633"/>
            <a:ext cx="8520600" cy="4555200"/>
          </a:xfrm>
          <a:prstGeom prst="rect">
            <a:avLst/>
          </a:prstGeom>
          <a:noFill/>
          <a:ln>
            <a:noFill/>
          </a:ln>
        </p:spPr>
        <p:txBody>
          <a:bodyPr wrap="square" lIns="91407" tIns="91407" rIns="91407" bIns="91407"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3"/>
            <a:ext cx="548700" cy="524800"/>
          </a:xfrm>
          <a:prstGeom prst="rect">
            <a:avLst/>
          </a:prstGeom>
          <a:noFill/>
          <a:ln>
            <a:noFill/>
          </a:ln>
        </p:spPr>
        <p:txBody>
          <a:bodyPr wrap="square" lIns="91407" tIns="91407" rIns="91407" bIns="91407" anchor="ctr" anchorCtr="0">
            <a:noAutofit/>
          </a:bodyPr>
          <a:lstStyle/>
          <a:p>
            <a:pPr algn="r"/>
            <a:fld id="{00000000-1234-1234-1234-123412341234}" type="slidenum">
              <a:rPr lang="ru" sz="1000" kern="0">
                <a:solidFill>
                  <a:srgbClr val="595959"/>
                </a:solidFill>
                <a:cs typeface="Arial"/>
                <a:sym typeface="Arial"/>
              </a:rPr>
              <a:pPr algn="r"/>
              <a:t>‹#›</a:t>
            </a:fld>
            <a:endParaRPr lang="ru" sz="1000" kern="0">
              <a:solidFill>
                <a:srgbClr val="595959"/>
              </a:solidFill>
              <a:cs typeface="Arial"/>
              <a:sym typeface="Arial"/>
            </a:endParaRPr>
          </a:p>
        </p:txBody>
      </p:sp>
    </p:spTree>
    <p:extLst>
      <p:ext uri="{BB962C8B-B14F-4D97-AF65-F5344CB8AC3E}">
        <p14:creationId xmlns:p14="http://schemas.microsoft.com/office/powerpoint/2010/main" val="2938655523"/>
      </p:ext>
    </p:extLst>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1" y="593367"/>
            <a:ext cx="8520600" cy="763600"/>
          </a:xfrm>
          <a:prstGeom prst="rect">
            <a:avLst/>
          </a:prstGeom>
          <a:noFill/>
          <a:ln>
            <a:noFill/>
          </a:ln>
        </p:spPr>
        <p:txBody>
          <a:bodyPr wrap="square" lIns="91407" tIns="91407" rIns="91407" bIns="91407"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1" y="1536633"/>
            <a:ext cx="8520600" cy="4555200"/>
          </a:xfrm>
          <a:prstGeom prst="rect">
            <a:avLst/>
          </a:prstGeom>
          <a:noFill/>
          <a:ln>
            <a:noFill/>
          </a:ln>
        </p:spPr>
        <p:txBody>
          <a:bodyPr wrap="square" lIns="91407" tIns="91407" rIns="91407" bIns="91407"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3"/>
            <a:ext cx="548700" cy="524800"/>
          </a:xfrm>
          <a:prstGeom prst="rect">
            <a:avLst/>
          </a:prstGeom>
          <a:noFill/>
          <a:ln>
            <a:noFill/>
          </a:ln>
        </p:spPr>
        <p:txBody>
          <a:bodyPr wrap="square" lIns="91407" tIns="91407" rIns="91407" bIns="91407" anchor="ctr" anchorCtr="0">
            <a:noAutofit/>
          </a:bodyPr>
          <a:lstStyle/>
          <a:p>
            <a:pPr algn="r"/>
            <a:fld id="{00000000-1234-1234-1234-123412341234}" type="slidenum">
              <a:rPr lang="ru" sz="1000" kern="0">
                <a:solidFill>
                  <a:srgbClr val="595959"/>
                </a:solidFill>
                <a:cs typeface="Arial"/>
                <a:sym typeface="Arial"/>
              </a:rPr>
              <a:pPr algn="r"/>
              <a:t>‹#›</a:t>
            </a:fld>
            <a:endParaRPr lang="ru" sz="1000" kern="0">
              <a:solidFill>
                <a:srgbClr val="595959"/>
              </a:solidFill>
              <a:cs typeface="Arial"/>
              <a:sym typeface="Arial"/>
            </a:endParaRPr>
          </a:p>
        </p:txBody>
      </p:sp>
    </p:spTree>
    <p:extLst>
      <p:ext uri="{BB962C8B-B14F-4D97-AF65-F5344CB8AC3E}">
        <p14:creationId xmlns:p14="http://schemas.microsoft.com/office/powerpoint/2010/main" val="1608077215"/>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1" y="593367"/>
            <a:ext cx="8520600" cy="763600"/>
          </a:xfrm>
          <a:prstGeom prst="rect">
            <a:avLst/>
          </a:prstGeom>
          <a:noFill/>
          <a:ln>
            <a:noFill/>
          </a:ln>
        </p:spPr>
        <p:txBody>
          <a:bodyPr wrap="square" lIns="91407" tIns="91407" rIns="91407" bIns="91407"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1" y="1536633"/>
            <a:ext cx="8520600" cy="4555200"/>
          </a:xfrm>
          <a:prstGeom prst="rect">
            <a:avLst/>
          </a:prstGeom>
          <a:noFill/>
          <a:ln>
            <a:noFill/>
          </a:ln>
        </p:spPr>
        <p:txBody>
          <a:bodyPr wrap="square" lIns="91407" tIns="91407" rIns="91407" bIns="91407"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3"/>
            <a:ext cx="548700" cy="524800"/>
          </a:xfrm>
          <a:prstGeom prst="rect">
            <a:avLst/>
          </a:prstGeom>
          <a:noFill/>
          <a:ln>
            <a:noFill/>
          </a:ln>
        </p:spPr>
        <p:txBody>
          <a:bodyPr wrap="square" lIns="91407" tIns="91407" rIns="91407" bIns="91407" anchor="ctr" anchorCtr="0">
            <a:noAutofit/>
          </a:bodyPr>
          <a:lstStyle/>
          <a:p>
            <a:pPr algn="r"/>
            <a:fld id="{00000000-1234-1234-1234-123412341234}" type="slidenum">
              <a:rPr lang="ru" sz="1000" kern="0">
                <a:solidFill>
                  <a:srgbClr val="595959"/>
                </a:solidFill>
                <a:cs typeface="Arial"/>
                <a:sym typeface="Arial"/>
              </a:rPr>
              <a:pPr algn="r"/>
              <a:t>‹#›</a:t>
            </a:fld>
            <a:endParaRPr lang="ru" sz="1000" kern="0">
              <a:solidFill>
                <a:srgbClr val="595959"/>
              </a:solidFill>
              <a:cs typeface="Arial"/>
              <a:sym typeface="Arial"/>
            </a:endParaRPr>
          </a:p>
        </p:txBody>
      </p:sp>
    </p:spTree>
    <p:extLst>
      <p:ext uri="{BB962C8B-B14F-4D97-AF65-F5344CB8AC3E}">
        <p14:creationId xmlns:p14="http://schemas.microsoft.com/office/powerpoint/2010/main" val="2375200693"/>
      </p:ext>
    </p:extLst>
  </p:cSld>
  <p:clrMap bg1="lt1" tx1="dk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1" y="593367"/>
            <a:ext cx="8520600" cy="763600"/>
          </a:xfrm>
          <a:prstGeom prst="rect">
            <a:avLst/>
          </a:prstGeom>
          <a:noFill/>
          <a:ln>
            <a:noFill/>
          </a:ln>
        </p:spPr>
        <p:txBody>
          <a:bodyPr wrap="square" lIns="91407" tIns="91407" rIns="91407" bIns="91407"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1" y="1536633"/>
            <a:ext cx="8520600" cy="4555200"/>
          </a:xfrm>
          <a:prstGeom prst="rect">
            <a:avLst/>
          </a:prstGeom>
          <a:noFill/>
          <a:ln>
            <a:noFill/>
          </a:ln>
        </p:spPr>
        <p:txBody>
          <a:bodyPr wrap="square" lIns="91407" tIns="91407" rIns="91407" bIns="91407"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3"/>
            <a:ext cx="548700" cy="524800"/>
          </a:xfrm>
          <a:prstGeom prst="rect">
            <a:avLst/>
          </a:prstGeom>
          <a:noFill/>
          <a:ln>
            <a:noFill/>
          </a:ln>
        </p:spPr>
        <p:txBody>
          <a:bodyPr wrap="square" lIns="91407" tIns="91407" rIns="91407" bIns="91407" anchor="ctr" anchorCtr="0">
            <a:noAutofit/>
          </a:bodyPr>
          <a:lstStyle/>
          <a:p>
            <a:pPr algn="r"/>
            <a:fld id="{00000000-1234-1234-1234-123412341234}" type="slidenum">
              <a:rPr lang="ru" sz="1000" kern="0">
                <a:solidFill>
                  <a:srgbClr val="595959"/>
                </a:solidFill>
                <a:cs typeface="Arial"/>
                <a:sym typeface="Arial"/>
              </a:rPr>
              <a:pPr algn="r"/>
              <a:t>‹#›</a:t>
            </a:fld>
            <a:endParaRPr lang="ru" sz="1000" kern="0">
              <a:solidFill>
                <a:srgbClr val="595959"/>
              </a:solidFill>
              <a:cs typeface="Arial"/>
              <a:sym typeface="Arial"/>
            </a:endParaRPr>
          </a:p>
        </p:txBody>
      </p:sp>
    </p:spTree>
    <p:extLst>
      <p:ext uri="{BB962C8B-B14F-4D97-AF65-F5344CB8AC3E}">
        <p14:creationId xmlns:p14="http://schemas.microsoft.com/office/powerpoint/2010/main" val="397756194"/>
      </p:ext>
    </p:extLst>
  </p:cSld>
  <p:clrMap bg1="lt1" tx1="dk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chemeClr val="tx2"/>
                </a:solidFill>
                <a:latin typeface="Times New Roman" pitchFamily="18" charset="0"/>
                <a:cs typeface="Times New Roman" pitchFamily="18" charset="0"/>
              </a:rPr>
              <a:t>Федеральные образовательные программы</a:t>
            </a:r>
            <a:endParaRPr lang="ru-RU" b="1" dirty="0">
              <a:solidFill>
                <a:schemeClr val="tx2"/>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3887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6352C14-E756-47E9-94F3-12C75E5C91D8}"/>
              </a:ext>
            </a:extLst>
          </p:cNvPr>
          <p:cNvSpPr txBox="1"/>
          <p:nvPr/>
        </p:nvSpPr>
        <p:spPr>
          <a:xfrm>
            <a:off x="0" y="26"/>
            <a:ext cx="9144000" cy="461665"/>
          </a:xfrm>
          <a:prstGeom prst="rect">
            <a:avLst/>
          </a:prstGeom>
          <a:solidFill>
            <a:srgbClr val="FF0000"/>
          </a:solidFill>
        </p:spPr>
        <p:txBody>
          <a:bodyPr wrap="square" rtlCol="0">
            <a:spAutoFit/>
          </a:bodyPr>
          <a:lstStyle/>
          <a:p>
            <a:pPr algn="ctr"/>
            <a:r>
              <a:rPr lang="ru-RU" sz="2400" b="1" kern="0" dirty="0">
                <a:solidFill>
                  <a:srgbClr val="FFFFFF"/>
                </a:solidFill>
                <a:latin typeface="Century Gothic" panose="020B0502020202020204" pitchFamily="34" charset="0"/>
                <a:cs typeface="Arial"/>
                <a:sym typeface="Arial"/>
              </a:rPr>
              <a:t>Изменения в системе общего образования</a:t>
            </a:r>
          </a:p>
        </p:txBody>
      </p:sp>
      <p:sp>
        <p:nvSpPr>
          <p:cNvPr id="3" name="Прямоугольник 2"/>
          <p:cNvSpPr/>
          <p:nvPr/>
        </p:nvSpPr>
        <p:spPr>
          <a:xfrm>
            <a:off x="251520" y="1316783"/>
            <a:ext cx="8640960" cy="830997"/>
          </a:xfrm>
          <a:prstGeom prst="rect">
            <a:avLst/>
          </a:prstGeom>
          <a:solidFill>
            <a:srgbClr val="003366"/>
          </a:solidFill>
        </p:spPr>
        <p:txBody>
          <a:bodyPr wrap="square">
            <a:spAutoFit/>
          </a:bodyPr>
          <a:lstStyle/>
          <a:p>
            <a:pPr algn="ctr"/>
            <a:r>
              <a:rPr lang="ru-RU" sz="2400" b="1" kern="0" dirty="0">
                <a:solidFill>
                  <a:srgbClr val="FFFFFF"/>
                </a:solidFill>
                <a:latin typeface="Century Gothic" panose="020B0502020202020204" pitchFamily="34" charset="0"/>
                <a:cs typeface="Arial"/>
                <a:sym typeface="Arial"/>
              </a:rPr>
              <a:t>С 1 сентября 2023 года общеобразовательные организации обязаны работать по ФООП</a:t>
            </a:r>
          </a:p>
        </p:txBody>
      </p:sp>
      <p:sp>
        <p:nvSpPr>
          <p:cNvPr id="4" name="Прямоугольник 3"/>
          <p:cNvSpPr/>
          <p:nvPr/>
        </p:nvSpPr>
        <p:spPr>
          <a:xfrm>
            <a:off x="3059832" y="3140968"/>
            <a:ext cx="5760640" cy="2123658"/>
          </a:xfrm>
          <a:prstGeom prst="rect">
            <a:avLst/>
          </a:prstGeom>
        </p:spPr>
        <p:txBody>
          <a:bodyPr wrap="square">
            <a:spAutoFit/>
          </a:bodyPr>
          <a:lstStyle/>
          <a:p>
            <a:pPr algn="just"/>
            <a:r>
              <a:rPr lang="ru-RU" sz="1200" i="1" kern="0" dirty="0">
                <a:solidFill>
                  <a:srgbClr val="002060"/>
                </a:solidFill>
                <a:cs typeface="Arial"/>
                <a:sym typeface="Arial"/>
              </a:rPr>
              <a:t>Приказ Министерства просвещения Российской Федерации от 16.11.2022 № 992 «Об утверждении федеральной образовательной программы начального общего образования»</a:t>
            </a:r>
          </a:p>
          <a:p>
            <a:pPr algn="just"/>
            <a:endParaRPr lang="ru-RU" sz="1200" i="1" kern="0" dirty="0">
              <a:solidFill>
                <a:srgbClr val="002060"/>
              </a:solidFill>
              <a:cs typeface="Arial"/>
              <a:sym typeface="Arial"/>
            </a:endParaRPr>
          </a:p>
          <a:p>
            <a:pPr algn="just"/>
            <a:r>
              <a:rPr lang="ru-RU" sz="1200" i="1" kern="0" dirty="0">
                <a:solidFill>
                  <a:srgbClr val="002060"/>
                </a:solidFill>
                <a:cs typeface="Arial"/>
                <a:sym typeface="Arial"/>
              </a:rPr>
              <a:t>Приказ Министерства просвещения Российской Федерации от 16.11.2022 № 993 «Об утверждении федеральной образовательной программы основного общего образования»</a:t>
            </a:r>
          </a:p>
          <a:p>
            <a:pPr algn="just"/>
            <a:endParaRPr lang="ru-RU" sz="1200" i="1" kern="0" dirty="0">
              <a:solidFill>
                <a:srgbClr val="002060"/>
              </a:solidFill>
              <a:cs typeface="Arial"/>
              <a:sym typeface="Arial"/>
            </a:endParaRPr>
          </a:p>
          <a:p>
            <a:pPr algn="just"/>
            <a:r>
              <a:rPr lang="ru-RU" sz="1200" i="1" kern="0" dirty="0">
                <a:solidFill>
                  <a:srgbClr val="002060"/>
                </a:solidFill>
                <a:cs typeface="Arial"/>
                <a:sym typeface="Arial"/>
              </a:rPr>
              <a:t>Приказ Министерства просвещения Российской Федерации от 23.11.2022 № 1014 «Об утверждении федеральной образовательной программы среднего общего образования»</a:t>
            </a:r>
          </a:p>
        </p:txBody>
      </p:sp>
      <p:pic>
        <p:nvPicPr>
          <p:cNvPr id="8" name="Picture 2" descr="https://cdn-icons-png.flaticon.com/512/417/41721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429026"/>
            <a:ext cx="1580796" cy="21077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qrcoder.ru/code/?http%3A%2F%2Fpublication.pravo.gov.ru%2FDocument%2FView%2F0001202212220053&amp;4&am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3140968"/>
            <a:ext cx="636826" cy="8491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qrcoder.ru/code/?http%3A%2F%2Fpublication.pravo.gov.ru%2FDocument%2FView%2F0001202212220024&amp;4&am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4116072"/>
            <a:ext cx="636826" cy="8491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qrcoder.ru/code/?http%3A%2F%2Fpublication.pravo.gov.ru%2FDocument%2FView%2F0001202212220051&amp;4&amp;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5076176"/>
            <a:ext cx="636826" cy="84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062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 y="-9492"/>
            <a:ext cx="6454281" cy="1500391"/>
          </a:xfrm>
          <a:solidFill>
            <a:srgbClr val="003366"/>
          </a:solidFill>
        </p:spPr>
        <p:txBody>
          <a:bodyPr>
            <a:noAutofit/>
          </a:bodyPr>
          <a:lstStyle/>
          <a:p>
            <a:r>
              <a:rPr lang="ru-RU" sz="2000" b="1" dirty="0" smtClean="0">
                <a:solidFill>
                  <a:schemeClr val="bg1"/>
                </a:solidFill>
                <a:latin typeface="Century Gothic" panose="020B0502020202020204" pitchFamily="34" charset="0"/>
              </a:rPr>
              <a:t>Внесение изменений</a:t>
            </a:r>
            <a:br>
              <a:rPr lang="ru-RU" sz="2000" b="1" dirty="0" smtClean="0">
                <a:solidFill>
                  <a:schemeClr val="bg1"/>
                </a:solidFill>
                <a:latin typeface="Century Gothic" panose="020B0502020202020204" pitchFamily="34" charset="0"/>
              </a:rPr>
            </a:br>
            <a:r>
              <a:rPr lang="ru-RU" sz="2000" b="1" dirty="0" smtClean="0">
                <a:solidFill>
                  <a:schemeClr val="bg1"/>
                </a:solidFill>
                <a:latin typeface="Century Gothic" panose="020B0502020202020204" pitchFamily="34" charset="0"/>
              </a:rPr>
              <a:t>Федеральный закон «Об образовании в Российской Федерации»</a:t>
            </a:r>
            <a:endParaRPr lang="ru-RU" sz="2000" dirty="0">
              <a:solidFill>
                <a:schemeClr val="bg1"/>
              </a:solidFill>
              <a:latin typeface="Century Gothic" panose="020B0502020202020204" pitchFamily="34" charset="0"/>
            </a:endParaRPr>
          </a:p>
        </p:txBody>
      </p:sp>
      <p:graphicFrame>
        <p:nvGraphicFramePr>
          <p:cNvPr id="1102" name="Объект 1101"/>
          <p:cNvGraphicFramePr>
            <a:graphicFrameLocks noGrp="1"/>
          </p:cNvGraphicFramePr>
          <p:nvPr>
            <p:ph idx="1"/>
            <p:extLst>
              <p:ext uri="{D42A27DB-BD31-4B8C-83A1-F6EECF244321}">
                <p14:modId xmlns:p14="http://schemas.microsoft.com/office/powerpoint/2010/main" val="1706361961"/>
              </p:ext>
            </p:extLst>
          </p:nvPr>
        </p:nvGraphicFramePr>
        <p:xfrm>
          <a:off x="197470" y="4197085"/>
          <a:ext cx="6174730" cy="2286000"/>
        </p:xfrm>
        <a:graphic>
          <a:graphicData uri="http://schemas.openxmlformats.org/drawingml/2006/table">
            <a:tbl>
              <a:tblPr firstRow="1" bandRow="1">
                <a:tableStyleId>{F5AB1C69-6EDB-4FF4-983F-18BD219EF322}</a:tableStyleId>
              </a:tblPr>
              <a:tblGrid>
                <a:gridCol w="3087365">
                  <a:extLst>
                    <a:ext uri="{9D8B030D-6E8A-4147-A177-3AD203B41FA5}">
                      <a16:colId xmlns:a16="http://schemas.microsoft.com/office/drawing/2014/main" xmlns="" val="20000"/>
                    </a:ext>
                  </a:extLst>
                </a:gridCol>
                <a:gridCol w="3087365">
                  <a:extLst>
                    <a:ext uri="{9D8B030D-6E8A-4147-A177-3AD203B41FA5}">
                      <a16:colId xmlns:a16="http://schemas.microsoft.com/office/drawing/2014/main" xmlns="" val="20001"/>
                    </a:ext>
                  </a:extLst>
                </a:gridCol>
              </a:tblGrid>
              <a:tr h="701040">
                <a:tc gridSpan="2">
                  <a:txBody>
                    <a:bodyPr/>
                    <a:lstStyle/>
                    <a:p>
                      <a:pPr algn="ctr"/>
                      <a:r>
                        <a:rPr lang="ru-RU" sz="1900" b="1" dirty="0" smtClean="0">
                          <a:latin typeface="Century Gothic" panose="020B0502020202020204" pitchFamily="34" charset="0"/>
                        </a:rPr>
                        <a:t>Обязательные федеральные рабочие программы по учебным предметам</a:t>
                      </a:r>
                      <a:endParaRPr lang="ru-RU" sz="1900" b="1" dirty="0">
                        <a:latin typeface="Century Gothic" panose="020B0502020202020204" pitchFamily="34" charset="0"/>
                      </a:endParaRPr>
                    </a:p>
                  </a:txBody>
                  <a:tcPr marT="60960" marB="60960"/>
                </a:tc>
                <a:tc hMerge="1">
                  <a:txBody>
                    <a:bodyPr/>
                    <a:lstStyle/>
                    <a:p>
                      <a:endParaRPr lang="ru-RU" dirty="0"/>
                    </a:p>
                  </a:txBody>
                  <a:tcPr/>
                </a:tc>
                <a:extLst>
                  <a:ext uri="{0D108BD9-81ED-4DB2-BD59-A6C34878D82A}">
                    <a16:rowId xmlns:a16="http://schemas.microsoft.com/office/drawing/2014/main" xmlns="" val="10000"/>
                  </a:ext>
                </a:extLst>
              </a:tr>
              <a:tr h="1584960">
                <a:tc>
                  <a:txBody>
                    <a:bodyPr/>
                    <a:lstStyle/>
                    <a:p>
                      <a:pPr algn="ctr"/>
                      <a:r>
                        <a:rPr lang="ru-RU" sz="1600" b="1" dirty="0" smtClean="0">
                          <a:solidFill>
                            <a:srgbClr val="FF0000"/>
                          </a:solidFill>
                          <a:latin typeface="Century Gothic" panose="020B0502020202020204" pitchFamily="34" charset="0"/>
                        </a:rPr>
                        <a:t>НОО</a:t>
                      </a:r>
                    </a:p>
                    <a:p>
                      <a:pPr algn="ctr"/>
                      <a:r>
                        <a:rPr lang="ru-RU" sz="1600" b="0" dirty="0" smtClean="0">
                          <a:latin typeface="Century Gothic" panose="020B0502020202020204" pitchFamily="34" charset="0"/>
                        </a:rPr>
                        <a:t>русский язык</a:t>
                      </a:r>
                    </a:p>
                    <a:p>
                      <a:pPr algn="ctr"/>
                      <a:r>
                        <a:rPr lang="ru-RU" sz="1600" b="0" dirty="0" smtClean="0">
                          <a:latin typeface="Century Gothic" panose="020B0502020202020204" pitchFamily="34" charset="0"/>
                        </a:rPr>
                        <a:t>литературное</a:t>
                      </a:r>
                      <a:r>
                        <a:rPr lang="ru-RU" sz="1600" b="0" baseline="0" dirty="0" smtClean="0">
                          <a:latin typeface="Century Gothic" panose="020B0502020202020204" pitchFamily="34" charset="0"/>
                        </a:rPr>
                        <a:t> чтение </a:t>
                      </a:r>
                    </a:p>
                    <a:p>
                      <a:pPr algn="ctr"/>
                      <a:r>
                        <a:rPr lang="ru-RU" sz="1600" b="0" baseline="0" dirty="0" smtClean="0">
                          <a:latin typeface="Century Gothic" panose="020B0502020202020204" pitchFamily="34" charset="0"/>
                        </a:rPr>
                        <a:t>окружающий мир</a:t>
                      </a:r>
                      <a:endParaRPr lang="ru-RU" sz="1600" b="0" dirty="0">
                        <a:solidFill>
                          <a:schemeClr val="tx1"/>
                        </a:solidFill>
                        <a:latin typeface="Century Gothic" panose="020B0502020202020204" pitchFamily="34" charset="0"/>
                      </a:endParaRPr>
                    </a:p>
                  </a:txBody>
                  <a:tcPr marT="60960" marB="60960" anchor="ctr"/>
                </a:tc>
                <a:tc>
                  <a:txBody>
                    <a:bodyPr/>
                    <a:lstStyle/>
                    <a:p>
                      <a:pPr algn="ctr"/>
                      <a:r>
                        <a:rPr lang="ru-RU" sz="1600" b="1" dirty="0" smtClean="0">
                          <a:solidFill>
                            <a:srgbClr val="FF0000"/>
                          </a:solidFill>
                          <a:latin typeface="Century Gothic" panose="020B0502020202020204" pitchFamily="34" charset="0"/>
                        </a:rPr>
                        <a:t>ООО, СОО</a:t>
                      </a:r>
                    </a:p>
                    <a:p>
                      <a:pPr algn="ctr"/>
                      <a:r>
                        <a:rPr lang="ru-RU" sz="1600" dirty="0" smtClean="0">
                          <a:latin typeface="Century Gothic" panose="020B0502020202020204" pitchFamily="34" charset="0"/>
                        </a:rPr>
                        <a:t>русский</a:t>
                      </a:r>
                      <a:r>
                        <a:rPr lang="ru-RU" sz="1600" baseline="0" dirty="0" smtClean="0">
                          <a:latin typeface="Century Gothic" panose="020B0502020202020204" pitchFamily="34" charset="0"/>
                        </a:rPr>
                        <a:t> язык, литература, история, обществознание, география, основы безопасности жизнедеятельности</a:t>
                      </a:r>
                      <a:endParaRPr lang="ru-RU" sz="1600" b="1" dirty="0">
                        <a:solidFill>
                          <a:schemeClr val="tx1"/>
                        </a:solidFill>
                        <a:latin typeface="Century Gothic" panose="020B0502020202020204" pitchFamily="34" charset="0"/>
                      </a:endParaRPr>
                    </a:p>
                  </a:txBody>
                  <a:tcPr marT="60960" marB="60960" anchor="ctr"/>
                </a:tc>
                <a:extLst>
                  <a:ext uri="{0D108BD9-81ED-4DB2-BD59-A6C34878D82A}">
                    <a16:rowId xmlns:a16="http://schemas.microsoft.com/office/drawing/2014/main" xmlns="" val="10001"/>
                  </a:ext>
                </a:extLst>
              </a:tr>
            </a:tbl>
          </a:graphicData>
        </a:graphic>
      </p:graphicFrame>
      <p:sp>
        <p:nvSpPr>
          <p:cNvPr id="4" name="Прямоугольник 3"/>
          <p:cNvSpPr/>
          <p:nvPr/>
        </p:nvSpPr>
        <p:spPr>
          <a:xfrm>
            <a:off x="2483776" y="1561167"/>
            <a:ext cx="1656183" cy="846952"/>
          </a:xfrm>
          <a:prstGeom prst="rect">
            <a:avLst/>
          </a:prstGeom>
          <a:ln w="127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sz="1400" b="1" kern="0" dirty="0">
              <a:solidFill>
                <a:srgbClr val="003366"/>
              </a:solidFill>
              <a:latin typeface="Century Gothic" panose="020B0502020202020204" pitchFamily="34" charset="0"/>
              <a:sym typeface="Arial"/>
            </a:endParaRPr>
          </a:p>
          <a:p>
            <a:pPr algn="ctr"/>
            <a:r>
              <a:rPr lang="ru-RU" sz="1400" b="1" kern="0" dirty="0">
                <a:solidFill>
                  <a:srgbClr val="003366"/>
                </a:solidFill>
                <a:latin typeface="Century Gothic" panose="020B0502020202020204" pitchFamily="34" charset="0"/>
                <a:sym typeface="Arial"/>
              </a:rPr>
              <a:t>ФООП</a:t>
            </a:r>
          </a:p>
        </p:txBody>
      </p:sp>
      <p:sp>
        <p:nvSpPr>
          <p:cNvPr id="18" name="Прямоугольник 17"/>
          <p:cNvSpPr/>
          <p:nvPr/>
        </p:nvSpPr>
        <p:spPr>
          <a:xfrm>
            <a:off x="1475656" y="2714760"/>
            <a:ext cx="1080120" cy="1194293"/>
          </a:xfrm>
          <a:prstGeom prst="rect">
            <a:avLst/>
          </a:prstGeom>
          <a:ln w="127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800" kern="0" dirty="0">
                <a:solidFill>
                  <a:srgbClr val="003366"/>
                </a:solidFill>
                <a:latin typeface="Century Gothic" panose="020B0502020202020204" pitchFamily="34" charset="0"/>
                <a:sym typeface="Arial"/>
              </a:rPr>
              <a:t>федеральный календарный учебный график</a:t>
            </a:r>
          </a:p>
        </p:txBody>
      </p:sp>
      <p:sp>
        <p:nvSpPr>
          <p:cNvPr id="19" name="Прямоугольник 18"/>
          <p:cNvSpPr/>
          <p:nvPr/>
        </p:nvSpPr>
        <p:spPr>
          <a:xfrm>
            <a:off x="197470" y="2714781"/>
            <a:ext cx="1080120" cy="1194295"/>
          </a:xfrm>
          <a:prstGeom prst="rect">
            <a:avLst/>
          </a:prstGeom>
          <a:ln w="127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800" kern="0" dirty="0">
                <a:solidFill>
                  <a:srgbClr val="003366"/>
                </a:solidFill>
                <a:latin typeface="Century Gothic" panose="020B0502020202020204" pitchFamily="34" charset="0"/>
                <a:sym typeface="Arial"/>
              </a:rPr>
              <a:t>федеральный учебный план</a:t>
            </a:r>
          </a:p>
        </p:txBody>
      </p:sp>
      <p:sp>
        <p:nvSpPr>
          <p:cNvPr id="20" name="Прямоугольник 19"/>
          <p:cNvSpPr/>
          <p:nvPr/>
        </p:nvSpPr>
        <p:spPr>
          <a:xfrm>
            <a:off x="2771801" y="2721865"/>
            <a:ext cx="1094578" cy="1195323"/>
          </a:xfrm>
          <a:prstGeom prst="rect">
            <a:avLst/>
          </a:prstGeom>
          <a:ln w="127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800" kern="0" dirty="0">
                <a:solidFill>
                  <a:srgbClr val="003366"/>
                </a:solidFill>
                <a:latin typeface="Century Gothic" panose="020B0502020202020204" pitchFamily="34" charset="0"/>
                <a:sym typeface="Arial"/>
              </a:rPr>
              <a:t>федеральные рабочие программы учебных предметов, курсов, дисциплин</a:t>
            </a:r>
          </a:p>
        </p:txBody>
      </p:sp>
      <p:sp>
        <p:nvSpPr>
          <p:cNvPr id="21" name="Прямоугольник 20"/>
          <p:cNvSpPr/>
          <p:nvPr/>
        </p:nvSpPr>
        <p:spPr>
          <a:xfrm>
            <a:off x="5292080" y="2713733"/>
            <a:ext cx="1080120" cy="1195323"/>
          </a:xfrm>
          <a:prstGeom prst="rect">
            <a:avLst/>
          </a:prstGeom>
          <a:ln w="127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800" kern="0" dirty="0">
                <a:solidFill>
                  <a:srgbClr val="003366"/>
                </a:solidFill>
                <a:latin typeface="Century Gothic" panose="020B0502020202020204" pitchFamily="34" charset="0"/>
                <a:sym typeface="Arial"/>
              </a:rPr>
              <a:t>федеральный календарный план воспитательной работы</a:t>
            </a:r>
          </a:p>
        </p:txBody>
      </p:sp>
      <p:sp>
        <p:nvSpPr>
          <p:cNvPr id="22" name="Прямоугольник 21"/>
          <p:cNvSpPr/>
          <p:nvPr/>
        </p:nvSpPr>
        <p:spPr>
          <a:xfrm>
            <a:off x="4067944" y="2713731"/>
            <a:ext cx="1080120" cy="1195324"/>
          </a:xfrm>
          <a:prstGeom prst="rect">
            <a:avLst/>
          </a:prstGeom>
          <a:ln w="127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sz="800" kern="0" dirty="0">
                <a:solidFill>
                  <a:srgbClr val="003366"/>
                </a:solidFill>
                <a:latin typeface="Century Gothic" panose="020B0502020202020204" pitchFamily="34" charset="0"/>
                <a:sym typeface="Arial"/>
              </a:rPr>
              <a:t>федеральная рабочая программа воспитания</a:t>
            </a:r>
          </a:p>
        </p:txBody>
      </p:sp>
      <p:pic>
        <p:nvPicPr>
          <p:cNvPr id="1028" name="Picture 4" descr="C:\Users\tarasovaas\Downloads\курс\8e678bb7e35bf3ef9dc3a63117b80b7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1564188"/>
            <a:ext cx="244942" cy="326589"/>
          </a:xfrm>
          <a:prstGeom prst="rect">
            <a:avLst/>
          </a:prstGeom>
          <a:noFill/>
          <a:extLst>
            <a:ext uri="{909E8E84-426E-40DD-AFC4-6F175D3DCCD1}">
              <a14:hiddenFill xmlns:a14="http://schemas.microsoft.com/office/drawing/2010/main">
                <a:solidFill>
                  <a:srgbClr val="FFFFFF"/>
                </a:solidFill>
              </a14:hiddenFill>
            </a:ext>
          </a:extLst>
        </p:spPr>
      </p:pic>
      <p:cxnSp>
        <p:nvCxnSpPr>
          <p:cNvPr id="1030" name="Прямая со стрелкой 1029"/>
          <p:cNvCxnSpPr>
            <a:stCxn id="4" idx="2"/>
            <a:endCxn id="20" idx="0"/>
          </p:cNvCxnSpPr>
          <p:nvPr/>
        </p:nvCxnSpPr>
        <p:spPr>
          <a:xfrm>
            <a:off x="3311860" y="2408121"/>
            <a:ext cx="7231" cy="3137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6" name="Соединительная линия уступом 1035"/>
          <p:cNvCxnSpPr>
            <a:endCxn id="22" idx="0"/>
          </p:cNvCxnSpPr>
          <p:nvPr/>
        </p:nvCxnSpPr>
        <p:spPr>
          <a:xfrm>
            <a:off x="3326318" y="2468897"/>
            <a:ext cx="1281686" cy="244835"/>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043" name="Соединительная линия уступом 1042"/>
          <p:cNvCxnSpPr>
            <a:endCxn id="19" idx="0"/>
          </p:cNvCxnSpPr>
          <p:nvPr/>
        </p:nvCxnSpPr>
        <p:spPr>
          <a:xfrm rot="10800000" flipV="1">
            <a:off x="737530" y="2468895"/>
            <a:ext cx="2588788" cy="245864"/>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1065" name="Прямая со стрелкой 1064"/>
          <p:cNvCxnSpPr>
            <a:endCxn id="18" idx="0"/>
          </p:cNvCxnSpPr>
          <p:nvPr/>
        </p:nvCxnSpPr>
        <p:spPr>
          <a:xfrm>
            <a:off x="2015716" y="2468917"/>
            <a:ext cx="0" cy="2458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0" name="Соединительная линия уступом 1069"/>
          <p:cNvCxnSpPr>
            <a:endCxn id="21" idx="0"/>
          </p:cNvCxnSpPr>
          <p:nvPr/>
        </p:nvCxnSpPr>
        <p:spPr>
          <a:xfrm>
            <a:off x="4608004" y="2468895"/>
            <a:ext cx="1224136" cy="244836"/>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1103" name="TextBox 1102"/>
          <p:cNvSpPr txBox="1"/>
          <p:nvPr/>
        </p:nvSpPr>
        <p:spPr>
          <a:xfrm>
            <a:off x="278414" y="6117320"/>
            <a:ext cx="6095810" cy="461665"/>
          </a:xfrm>
          <a:prstGeom prst="rect">
            <a:avLst/>
          </a:prstGeom>
          <a:noFill/>
        </p:spPr>
        <p:txBody>
          <a:bodyPr wrap="square" rtlCol="0">
            <a:spAutoFit/>
          </a:bodyPr>
          <a:lstStyle/>
          <a:p>
            <a:pPr algn="just"/>
            <a:r>
              <a:rPr lang="ru-RU" sz="800" b="1" kern="0" dirty="0">
                <a:solidFill>
                  <a:srgbClr val="FF0000"/>
                </a:solidFill>
                <a:latin typeface="Century Gothic" panose="020B0502020202020204" pitchFamily="34" charset="0"/>
                <a:cs typeface="Arial"/>
                <a:sym typeface="Arial"/>
              </a:rPr>
              <a:t>Федеральный закон от 24 сентября 2022 г. № 371-ФЗ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a:t>
            </a:r>
          </a:p>
        </p:txBody>
      </p:sp>
      <p:sp>
        <p:nvSpPr>
          <p:cNvPr id="112" name="TextBox 111"/>
          <p:cNvSpPr txBox="1"/>
          <p:nvPr/>
        </p:nvSpPr>
        <p:spPr>
          <a:xfrm rot="16200000">
            <a:off x="-26655" y="6268501"/>
            <a:ext cx="610139" cy="307777"/>
          </a:xfrm>
          <a:prstGeom prst="rect">
            <a:avLst/>
          </a:prstGeom>
          <a:solidFill>
            <a:srgbClr val="FF0000"/>
          </a:solidFill>
        </p:spPr>
        <p:txBody>
          <a:bodyPr wrap="square" rtlCol="0">
            <a:spAutoFit/>
          </a:bodyPr>
          <a:lstStyle/>
          <a:p>
            <a:pPr algn="ctr"/>
            <a:endParaRPr lang="ru-RU" sz="1400" b="1" kern="0" dirty="0">
              <a:solidFill>
                <a:srgbClr val="FFFFFF"/>
              </a:solidFill>
              <a:latin typeface="Century Gothic" panose="020B0502020202020204" pitchFamily="34" charset="0"/>
              <a:cs typeface="Arial"/>
              <a:sym typeface="Arial"/>
            </a:endParaRPr>
          </a:p>
        </p:txBody>
      </p:sp>
      <p:sp>
        <p:nvSpPr>
          <p:cNvPr id="1108" name="Прямоугольник 1107"/>
          <p:cNvSpPr/>
          <p:nvPr/>
        </p:nvSpPr>
        <p:spPr>
          <a:xfrm>
            <a:off x="6454281" y="19063"/>
            <a:ext cx="2697634" cy="5170646"/>
          </a:xfrm>
          <a:prstGeom prst="rect">
            <a:avLst/>
          </a:prstGeom>
          <a:solidFill>
            <a:schemeClr val="bg1">
              <a:lumMod val="9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a:spAutoFit/>
          </a:bodyPr>
          <a:lstStyle/>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endParaRPr lang="ru-RU" sz="800" b="1" kern="0" dirty="0">
              <a:solidFill>
                <a:srgbClr val="000000"/>
              </a:solidFill>
              <a:latin typeface="Century Gothic" panose="020B0502020202020204" pitchFamily="34" charset="0"/>
              <a:sym typeface="Arial"/>
            </a:endParaRPr>
          </a:p>
          <a:p>
            <a:pPr algn="ctr"/>
            <a:r>
              <a:rPr lang="ru-RU" sz="700" b="1" kern="0" dirty="0">
                <a:solidFill>
                  <a:srgbClr val="000000"/>
                </a:solidFill>
                <a:latin typeface="Century Gothic" panose="020B0502020202020204" pitchFamily="34" charset="0"/>
                <a:sym typeface="Arial"/>
              </a:rPr>
              <a:t>Ч. 10 СТ. 2 </a:t>
            </a:r>
          </a:p>
          <a:p>
            <a:pPr algn="just"/>
            <a:r>
              <a:rPr lang="ru-RU" sz="700" kern="0" dirty="0">
                <a:solidFill>
                  <a:srgbClr val="000000"/>
                </a:solidFill>
                <a:latin typeface="Century Gothic" panose="020B0502020202020204" pitchFamily="34" charset="0"/>
                <a:sym typeface="Arial"/>
              </a:rPr>
              <a:t>10.1 Федеральная основная общеобразовательная программа - учебно-методическая документация,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a:t>
            </a:r>
          </a:p>
          <a:p>
            <a:pPr algn="just"/>
            <a:endParaRPr lang="ru-RU" sz="700" kern="0" dirty="0">
              <a:solidFill>
                <a:srgbClr val="000000"/>
              </a:solidFill>
              <a:latin typeface="Century Gothic" panose="020B0502020202020204" pitchFamily="34" charset="0"/>
              <a:sym typeface="Arial"/>
            </a:endParaRPr>
          </a:p>
          <a:p>
            <a:pPr algn="ctr"/>
            <a:r>
              <a:rPr lang="ru-RU" sz="700" b="1" kern="0" dirty="0">
                <a:solidFill>
                  <a:srgbClr val="000000"/>
                </a:solidFill>
                <a:latin typeface="Century Gothic" panose="020B0502020202020204" pitchFamily="34" charset="0"/>
                <a:sym typeface="Arial"/>
              </a:rPr>
              <a:t>Ч. 6 СТ. 12 </a:t>
            </a:r>
          </a:p>
          <a:p>
            <a:pPr algn="just"/>
            <a:r>
              <a:rPr lang="ru-RU" sz="700" kern="0" dirty="0">
                <a:solidFill>
                  <a:srgbClr val="000000"/>
                </a:solidFill>
                <a:latin typeface="Century Gothic" panose="020B0502020202020204" pitchFamily="34" charset="0"/>
                <a:sym typeface="Arial"/>
              </a:rPr>
              <a:t>6.2 Организация, осуществляющая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при разработке соответствующей общеобразовательной программы вправе предусмотреть перераспределение предусмотренного в федеральном учебном плане времени на изучение учебных предметов, по которым не проводится государственная итоговая аттестация, в пользу изучения иных учебных предметов, в том числе на организацию углубленного изучения отдельных учебных предметов и профильное обучение. </a:t>
            </a:r>
          </a:p>
          <a:p>
            <a:pPr algn="just"/>
            <a:endParaRPr lang="ru-RU" sz="700" kern="0" dirty="0">
              <a:solidFill>
                <a:srgbClr val="000000"/>
              </a:solidFill>
              <a:latin typeface="Century Gothic" panose="020B0502020202020204" pitchFamily="34" charset="0"/>
              <a:sym typeface="Arial"/>
            </a:endParaRPr>
          </a:p>
          <a:p>
            <a:pPr algn="ctr"/>
            <a:r>
              <a:rPr lang="ru-RU" sz="700" b="1" kern="0" dirty="0">
                <a:solidFill>
                  <a:srgbClr val="000000"/>
                </a:solidFill>
                <a:latin typeface="Century Gothic" panose="020B0502020202020204" pitchFamily="34" charset="0"/>
                <a:sym typeface="Arial"/>
              </a:rPr>
              <a:t>Ч. 6 СТ. 12 </a:t>
            </a:r>
          </a:p>
          <a:p>
            <a:pPr algn="just"/>
            <a:r>
              <a:rPr lang="ru-RU" sz="700" kern="0" dirty="0">
                <a:solidFill>
                  <a:srgbClr val="000000"/>
                </a:solidFill>
                <a:latin typeface="Century Gothic" panose="020B0502020202020204" pitchFamily="34" charset="0"/>
                <a:sym typeface="Arial"/>
              </a:rPr>
              <a:t>6.3 При разработке основной образовательной программы организация, осуществляющая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предусматривают непосредственное применение при реализации обязательной части образовательной программы НОО федеральных рабочих программ по учебным предметам «Русский язык», «Литературное чтение», «Окружающий мир», а при реализации обязательной части ОО и СОО – «Русский язык», «Литература», «История», «Обществознание», «География», «ОБЖ».</a:t>
            </a:r>
          </a:p>
        </p:txBody>
      </p:sp>
      <p:cxnSp>
        <p:nvCxnSpPr>
          <p:cNvPr id="1105" name="Прямая соединительная линия 1104"/>
          <p:cNvCxnSpPr/>
          <p:nvPr/>
        </p:nvCxnSpPr>
        <p:spPr>
          <a:xfrm>
            <a:off x="6444208" y="1490918"/>
            <a:ext cx="0" cy="5406103"/>
          </a:xfrm>
          <a:prstGeom prst="line">
            <a:avLst/>
          </a:prstGeom>
          <a:ln>
            <a:solidFill>
              <a:srgbClr val="003366"/>
            </a:solidFill>
            <a:prstDash val="lgDash"/>
          </a:ln>
          <a:effectLst/>
        </p:spPr>
        <p:style>
          <a:lnRef idx="2">
            <a:schemeClr val="accent3"/>
          </a:lnRef>
          <a:fillRef idx="0">
            <a:schemeClr val="accent3"/>
          </a:fillRef>
          <a:effectRef idx="1">
            <a:schemeClr val="accent3"/>
          </a:effectRef>
          <a:fontRef idx="minor">
            <a:schemeClr val="tx1"/>
          </a:fontRef>
        </p:style>
      </p:cxn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1" y="68627"/>
            <a:ext cx="629971" cy="1272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3546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
            <a:ext cx="9144000" cy="740700"/>
          </a:xfrm>
          <a:solidFill>
            <a:srgbClr val="003366"/>
          </a:solidFill>
        </p:spPr>
        <p:txBody>
          <a:bodyPr>
            <a:noAutofit/>
          </a:bodyPr>
          <a:lstStyle/>
          <a:p>
            <a:pPr algn="ctr"/>
            <a:r>
              <a:rPr lang="ru-RU" sz="2400" b="1" dirty="0" smtClean="0">
                <a:solidFill>
                  <a:schemeClr val="bg1"/>
                </a:solidFill>
                <a:latin typeface="Century Gothic" panose="020B0502020202020204" pitchFamily="34" charset="0"/>
              </a:rPr>
              <a:t>Требования к системе оценки результатов</a:t>
            </a:r>
            <a:r>
              <a:rPr lang="ru-RU" sz="2400" dirty="0">
                <a:solidFill>
                  <a:schemeClr val="bg1"/>
                </a:solidFill>
                <a:latin typeface="Century Gothic" panose="020B0502020202020204" pitchFamily="34" charset="0"/>
              </a:rPr>
              <a:t/>
            </a:r>
            <a:br>
              <a:rPr lang="ru-RU" sz="2400" dirty="0">
                <a:solidFill>
                  <a:schemeClr val="bg1"/>
                </a:solidFill>
                <a:latin typeface="Century Gothic" panose="020B0502020202020204" pitchFamily="34" charset="0"/>
              </a:rPr>
            </a:br>
            <a:r>
              <a:rPr lang="ru-RU" sz="2400" dirty="0">
                <a:solidFill>
                  <a:schemeClr val="bg1"/>
                </a:solidFill>
                <a:latin typeface="Century Gothic" panose="020B0502020202020204" pitchFamily="34" charset="0"/>
              </a:rPr>
              <a:t/>
            </a:r>
            <a:br>
              <a:rPr lang="ru-RU" sz="2400" dirty="0">
                <a:solidFill>
                  <a:schemeClr val="bg1"/>
                </a:solidFill>
                <a:latin typeface="Century Gothic" panose="020B0502020202020204" pitchFamily="34" charset="0"/>
              </a:rPr>
            </a:br>
            <a:endParaRPr lang="ru-RU" sz="2400" dirty="0">
              <a:solidFill>
                <a:schemeClr val="bg1"/>
              </a:solidFill>
            </a:endParaRPr>
          </a:p>
        </p:txBody>
      </p:sp>
      <p:sp>
        <p:nvSpPr>
          <p:cNvPr id="16" name="Нашивка 4"/>
          <p:cNvSpPr/>
          <p:nvPr/>
        </p:nvSpPr>
        <p:spPr>
          <a:xfrm>
            <a:off x="6467713" y="5732748"/>
            <a:ext cx="2251944" cy="98114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64008" tIns="42672" rIns="21336" bIns="42672" numCol="1" spcCol="1270" anchor="ctr" anchorCtr="0">
            <a:noAutofit/>
          </a:bodyPr>
          <a:lstStyle/>
          <a:p>
            <a:pPr algn="ctr" defTabSz="711200">
              <a:lnSpc>
                <a:spcPct val="90000"/>
              </a:lnSpc>
              <a:spcBef>
                <a:spcPct val="0"/>
              </a:spcBef>
              <a:spcAft>
                <a:spcPct val="35000"/>
              </a:spcAft>
            </a:pPr>
            <a:endParaRPr lang="ru-RU" sz="1600" b="1" i="1" dirty="0">
              <a:solidFill>
                <a:srgbClr val="000000"/>
              </a:solidFill>
              <a:sym typeface="Aria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683456345"/>
              </p:ext>
            </p:extLst>
          </p:nvPr>
        </p:nvGraphicFramePr>
        <p:xfrm>
          <a:off x="179512" y="830561"/>
          <a:ext cx="8784976" cy="8037045"/>
        </p:xfrm>
        <a:graphic>
          <a:graphicData uri="http://schemas.openxmlformats.org/drawingml/2006/table">
            <a:tbl>
              <a:tblPr firstRow="1" firstCol="1" bandRow="1">
                <a:tableStyleId>{8799B23B-EC83-4686-B30A-512413B5E67A}</a:tableStyleId>
              </a:tblPr>
              <a:tblGrid>
                <a:gridCol w="2808312">
                  <a:extLst>
                    <a:ext uri="{9D8B030D-6E8A-4147-A177-3AD203B41FA5}">
                      <a16:colId xmlns:a16="http://schemas.microsoft.com/office/drawing/2014/main" xmlns="" val="1169252904"/>
                    </a:ext>
                  </a:extLst>
                </a:gridCol>
                <a:gridCol w="3024336">
                  <a:extLst>
                    <a:ext uri="{9D8B030D-6E8A-4147-A177-3AD203B41FA5}">
                      <a16:colId xmlns:a16="http://schemas.microsoft.com/office/drawing/2014/main" xmlns="" val="798170296"/>
                    </a:ext>
                  </a:extLst>
                </a:gridCol>
                <a:gridCol w="2952328">
                  <a:extLst>
                    <a:ext uri="{9D8B030D-6E8A-4147-A177-3AD203B41FA5}">
                      <a16:colId xmlns:a16="http://schemas.microsoft.com/office/drawing/2014/main" xmlns="" val="1483184812"/>
                    </a:ext>
                  </a:extLst>
                </a:gridCol>
              </a:tblGrid>
              <a:tr h="366555">
                <a:tc>
                  <a:txBody>
                    <a:bodyPr/>
                    <a:lstStyle/>
                    <a:p>
                      <a:pPr algn="ctr">
                        <a:spcAft>
                          <a:spcPts val="0"/>
                        </a:spcAft>
                      </a:pPr>
                      <a:r>
                        <a:rPr lang="ru-RU" sz="1900" dirty="0">
                          <a:solidFill>
                            <a:schemeClr val="bg1"/>
                          </a:solidFill>
                          <a:effectLst/>
                          <a:latin typeface="Century Gothic" panose="020B0502020202020204" pitchFamily="34" charset="0"/>
                        </a:rPr>
                        <a:t>ФГОС </a:t>
                      </a:r>
                      <a:r>
                        <a:rPr lang="ru-RU" sz="1900" dirty="0" smtClean="0">
                          <a:solidFill>
                            <a:schemeClr val="bg1"/>
                          </a:solidFill>
                          <a:effectLst/>
                          <a:latin typeface="Century Gothic" panose="020B0502020202020204" pitchFamily="34" charset="0"/>
                        </a:rPr>
                        <a:t>НОО</a:t>
                      </a:r>
                      <a:endParaRPr lang="ru-RU" sz="1900" dirty="0">
                        <a:solidFill>
                          <a:schemeClr val="bg1"/>
                        </a:solidFill>
                        <a:effectLst/>
                        <a:latin typeface="Century Gothic" panose="020B0502020202020204" pitchFamily="34" charset="0"/>
                        <a:ea typeface="Times New Roman" panose="02020603050405020304" pitchFamily="18" charset="0"/>
                      </a:endParaRPr>
                    </a:p>
                  </a:txBody>
                  <a:tcPr marL="57747" marR="57747" marT="38497" marB="38497">
                    <a:solidFill>
                      <a:srgbClr val="FF0000"/>
                    </a:solidFill>
                  </a:tcPr>
                </a:tc>
                <a:tc>
                  <a:txBody>
                    <a:bodyPr/>
                    <a:lstStyle/>
                    <a:p>
                      <a:pPr algn="ctr">
                        <a:spcAft>
                          <a:spcPts val="0"/>
                        </a:spcAft>
                      </a:pPr>
                      <a:r>
                        <a:rPr lang="ru-RU" sz="1900" dirty="0">
                          <a:solidFill>
                            <a:schemeClr val="bg1"/>
                          </a:solidFill>
                          <a:effectLst/>
                          <a:latin typeface="Century Gothic" panose="020B0502020202020204" pitchFamily="34" charset="0"/>
                        </a:rPr>
                        <a:t>ФГОС </a:t>
                      </a:r>
                      <a:r>
                        <a:rPr lang="ru-RU" sz="1900" dirty="0" smtClean="0">
                          <a:solidFill>
                            <a:schemeClr val="bg1"/>
                          </a:solidFill>
                          <a:effectLst/>
                          <a:latin typeface="Century Gothic" panose="020B0502020202020204" pitchFamily="34" charset="0"/>
                        </a:rPr>
                        <a:t>ООО</a:t>
                      </a:r>
                      <a:endParaRPr lang="ru-RU" sz="1900" dirty="0">
                        <a:solidFill>
                          <a:schemeClr val="bg1"/>
                        </a:solidFill>
                        <a:effectLst/>
                        <a:latin typeface="Century Gothic" panose="020B0502020202020204" pitchFamily="34" charset="0"/>
                        <a:ea typeface="Times New Roman" panose="02020603050405020304" pitchFamily="18" charset="0"/>
                      </a:endParaRPr>
                    </a:p>
                  </a:txBody>
                  <a:tcPr marL="57747" marR="57747" marT="38497" marB="38497">
                    <a:solidFill>
                      <a:srgbClr val="FF0000"/>
                    </a:solidFill>
                  </a:tcPr>
                </a:tc>
                <a:tc>
                  <a:txBody>
                    <a:bodyPr/>
                    <a:lstStyle/>
                    <a:p>
                      <a:pPr algn="ctr">
                        <a:spcAft>
                          <a:spcPts val="0"/>
                        </a:spcAft>
                      </a:pPr>
                      <a:r>
                        <a:rPr lang="ru-RU" sz="1900" dirty="0">
                          <a:solidFill>
                            <a:schemeClr val="bg1"/>
                          </a:solidFill>
                          <a:effectLst/>
                          <a:latin typeface="Century Gothic" panose="020B0502020202020204" pitchFamily="34" charset="0"/>
                        </a:rPr>
                        <a:t>ФГОС СОО</a:t>
                      </a:r>
                      <a:endParaRPr lang="ru-RU" sz="1900" dirty="0">
                        <a:solidFill>
                          <a:schemeClr val="bg1"/>
                        </a:solidFill>
                        <a:effectLst/>
                        <a:latin typeface="Century Gothic" panose="020B0502020202020204" pitchFamily="34" charset="0"/>
                        <a:ea typeface="Times New Roman" panose="02020603050405020304" pitchFamily="18" charset="0"/>
                      </a:endParaRPr>
                    </a:p>
                  </a:txBody>
                  <a:tcPr marL="57747" marR="57747" marT="38497" marB="38497">
                    <a:solidFill>
                      <a:srgbClr val="FF0000"/>
                    </a:solidFill>
                  </a:tcPr>
                </a:tc>
                <a:extLst>
                  <a:ext uri="{0D108BD9-81ED-4DB2-BD59-A6C34878D82A}">
                    <a16:rowId xmlns:a16="http://schemas.microsoft.com/office/drawing/2014/main" xmlns="" val="1133749503"/>
                  </a:ext>
                </a:extLst>
              </a:tr>
              <a:tr h="1753395">
                <a:tc gridSpan="2">
                  <a:txBody>
                    <a:bodyPr/>
                    <a:lstStyle/>
                    <a:p>
                      <a:pPr algn="just"/>
                      <a:r>
                        <a:rPr lang="ru-RU" sz="1100" b="1" dirty="0">
                          <a:effectLst/>
                          <a:latin typeface="Century Gothic" panose="020B0502020202020204" pitchFamily="34" charset="0"/>
                        </a:rPr>
                        <a:t>Отражает содержание и критерии оценки, формы представления результатов оценочной деятельности</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tc hMerge="1">
                  <a:txBody>
                    <a:bodyPr/>
                    <a:lstStyle/>
                    <a:p>
                      <a:endParaRPr lang="ru-RU"/>
                    </a:p>
                  </a:txBody>
                  <a:tcPr/>
                </a:tc>
                <a:tc>
                  <a:txBody>
                    <a:bodyPr/>
                    <a:lstStyle/>
                    <a:p>
                      <a:pPr algn="just"/>
                      <a:r>
                        <a:rPr lang="ru-RU" sz="1100" b="1" dirty="0">
                          <a:effectLst/>
                          <a:latin typeface="Century Gothic" panose="020B0502020202020204" pitchFamily="34" charset="0"/>
                        </a:rPr>
                        <a:t>Закрепляет основные направления и цели оценочной деятельности, ориентированной на управление качеством образования, описывает объект и содержание оценки, критерии, процедуры и состав инструментария оценивания, формы представления результатов, условия и границы применения системы оценки</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extLst>
                  <a:ext uri="{0D108BD9-81ED-4DB2-BD59-A6C34878D82A}">
                    <a16:rowId xmlns:a16="http://schemas.microsoft.com/office/drawing/2014/main" xmlns="" val="1194058422"/>
                  </a:ext>
                </a:extLst>
              </a:tr>
              <a:tr h="579915">
                <a:tc gridSpan="2">
                  <a:txBody>
                    <a:bodyPr/>
                    <a:lstStyle/>
                    <a:p>
                      <a:pPr algn="just"/>
                      <a:r>
                        <a:rPr lang="ru-RU" sz="1100" b="1" dirty="0">
                          <a:effectLst/>
                          <a:latin typeface="Century Gothic" panose="020B0502020202020204" pitchFamily="34" charset="0"/>
                        </a:rPr>
                        <a:t>Обеспечивает комплексный подход к оценке результатов освоения программы, позволяющий осуществлять оценку предметных и </a:t>
                      </a:r>
                      <a:r>
                        <a:rPr lang="ru-RU" sz="1100" b="1" dirty="0" err="1">
                          <a:effectLst/>
                          <a:latin typeface="Century Gothic" panose="020B0502020202020204" pitchFamily="34" charset="0"/>
                        </a:rPr>
                        <a:t>метапредметных</a:t>
                      </a:r>
                      <a:r>
                        <a:rPr lang="ru-RU" sz="1100" b="1" dirty="0">
                          <a:effectLst/>
                          <a:latin typeface="Century Gothic" panose="020B0502020202020204" pitchFamily="34" charset="0"/>
                        </a:rPr>
                        <a:t> результатов</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tc hMerge="1">
                  <a:txBody>
                    <a:bodyPr/>
                    <a:lstStyle/>
                    <a:p>
                      <a:endParaRPr lang="ru-RU"/>
                    </a:p>
                  </a:txBody>
                  <a:tcPr/>
                </a:tc>
                <a:tc>
                  <a:txBody>
                    <a:bodyPr/>
                    <a:lstStyle/>
                    <a:p>
                      <a:pPr algn="just">
                        <a:spcAft>
                          <a:spcPts val="0"/>
                        </a:spcAft>
                      </a:pPr>
                      <a:r>
                        <a:rPr lang="ru-RU" sz="1100" b="1">
                          <a:effectLst/>
                          <a:latin typeface="Century Gothic" panose="020B0502020202020204" pitchFamily="34" charset="0"/>
                        </a:rPr>
                        <a:t>Ориентирует на реализацию требований к результатам освоения ООП</a:t>
                      </a:r>
                      <a:endParaRPr lang="ru-RU" sz="1100" b="1">
                        <a:effectLst/>
                        <a:latin typeface="Century Gothic" panose="020B0502020202020204" pitchFamily="34" charset="0"/>
                        <a:ea typeface="Times New Roman" panose="02020603050405020304" pitchFamily="18" charset="0"/>
                      </a:endParaRPr>
                    </a:p>
                  </a:txBody>
                  <a:tcPr marL="57747" marR="57747" marT="38497" marB="38497" anchor="ctr"/>
                </a:tc>
                <a:extLst>
                  <a:ext uri="{0D108BD9-81ED-4DB2-BD59-A6C34878D82A}">
                    <a16:rowId xmlns:a16="http://schemas.microsoft.com/office/drawing/2014/main" xmlns="" val="1890250354"/>
                  </a:ext>
                </a:extLst>
              </a:tr>
              <a:tr h="915195">
                <a:tc gridSpan="2">
                  <a:txBody>
                    <a:bodyPr/>
                    <a:lstStyle/>
                    <a:p>
                      <a:pPr algn="just"/>
                      <a:r>
                        <a:rPr lang="ru-RU" sz="1100" b="1" dirty="0">
                          <a:effectLst/>
                          <a:latin typeface="Century Gothic" panose="020B0502020202020204" pitchFamily="34" charset="0"/>
                        </a:rPr>
                        <a:t>Предусматривает оценку динамики учебных достижений учеников</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tc hMerge="1">
                  <a:txBody>
                    <a:bodyPr/>
                    <a:lstStyle/>
                    <a:p>
                      <a:endParaRPr lang="ru-RU"/>
                    </a:p>
                  </a:txBody>
                  <a:tcPr/>
                </a:tc>
                <a:tc>
                  <a:txBody>
                    <a:bodyPr/>
                    <a:lstStyle/>
                    <a:p>
                      <a:pPr algn="just"/>
                      <a:r>
                        <a:rPr lang="ru-RU" sz="1100" b="1" dirty="0">
                          <a:effectLst/>
                          <a:latin typeface="Century Gothic" panose="020B0502020202020204" pitchFamily="34" charset="0"/>
                        </a:rPr>
                        <a:t>Обеспечивает комплексный подход к оценке результатов освоения программы, позволяющий осуществлять оценку предметных и </a:t>
                      </a:r>
                      <a:r>
                        <a:rPr lang="ru-RU" sz="1100" b="1" dirty="0" err="1">
                          <a:effectLst/>
                          <a:latin typeface="Century Gothic" panose="020B0502020202020204" pitchFamily="34" charset="0"/>
                        </a:rPr>
                        <a:t>метапредметных</a:t>
                      </a:r>
                      <a:r>
                        <a:rPr lang="ru-RU" sz="1100" b="1" dirty="0">
                          <a:effectLst/>
                          <a:latin typeface="Century Gothic" panose="020B0502020202020204" pitchFamily="34" charset="0"/>
                        </a:rPr>
                        <a:t> результатов</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extLst>
                  <a:ext uri="{0D108BD9-81ED-4DB2-BD59-A6C34878D82A}">
                    <a16:rowId xmlns:a16="http://schemas.microsoft.com/office/drawing/2014/main" xmlns="" val="3751861039"/>
                  </a:ext>
                </a:extLst>
              </a:tr>
              <a:tr h="579915">
                <a:tc gridSpan="2">
                  <a:txBody>
                    <a:bodyPr/>
                    <a:lstStyle/>
                    <a:p>
                      <a:pPr algn="just"/>
                      <a:r>
                        <a:rPr lang="ru-RU" sz="1100" b="1" dirty="0">
                          <a:effectLst/>
                          <a:latin typeface="Century Gothic" panose="020B0502020202020204" pitchFamily="34" charset="0"/>
                        </a:rPr>
                        <a:t>Обеспечивает возможность получения объективной информации о качестве подготовки учеников в интересах всех участников образовательных отношений</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tc hMerge="1">
                  <a:txBody>
                    <a:bodyPr/>
                    <a:lstStyle/>
                    <a:p>
                      <a:endParaRPr lang="ru-RU"/>
                    </a:p>
                  </a:txBody>
                  <a:tcPr/>
                </a:tc>
                <a:tc>
                  <a:txBody>
                    <a:bodyPr/>
                    <a:lstStyle/>
                    <a:p>
                      <a:pPr algn="just"/>
                      <a:r>
                        <a:rPr lang="ru-RU" sz="1100" b="1" dirty="0">
                          <a:effectLst/>
                          <a:latin typeface="Century Gothic" panose="020B0502020202020204" pitchFamily="34" charset="0"/>
                        </a:rPr>
                        <a:t>Обеспечивает оценку динамики индивидуальных достижений учеников в процессе освоения ООП</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extLst>
                  <a:ext uri="{0D108BD9-81ED-4DB2-BD59-A6C34878D82A}">
                    <a16:rowId xmlns:a16="http://schemas.microsoft.com/office/drawing/2014/main" xmlns="" val="2292994934"/>
                  </a:ext>
                </a:extLst>
              </a:tr>
              <a:tr h="2256315">
                <a:tc>
                  <a:txBody>
                    <a:bodyPr/>
                    <a:lstStyle/>
                    <a:p>
                      <a:r>
                        <a:rPr lang="ru-RU" sz="1100" b="1" dirty="0">
                          <a:effectLst/>
                          <a:latin typeface="Century Gothic" panose="020B0502020202020204" pitchFamily="34" charset="0"/>
                        </a:rPr>
                        <a:t>Ориентирует образовательную деятельность на личностное развитие и воспитание учеников, достижение планируемых результатов освоения учебных предметов, учебных курсов (в том числе внеурочной деятельности), учебных модулей и формирование универсальных учебных действий у учеников</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tc>
                <a:tc>
                  <a:txBody>
                    <a:bodyPr/>
                    <a:lstStyle/>
                    <a:p>
                      <a:pPr algn="just"/>
                      <a:r>
                        <a:rPr lang="ru-RU" sz="1100" b="1" dirty="0">
                          <a:effectLst/>
                          <a:latin typeface="Century Gothic" panose="020B0502020202020204" pitchFamily="34" charset="0"/>
                        </a:rPr>
                        <a:t>Предусматривает оценку и учет результатов использования разнообразных методов и форм обучения, взаимно дополняющих друг друга, в том числе проектов, практических, командных, исследовательских, творческих работ, самоанализа и самооценки, </a:t>
                      </a:r>
                      <a:r>
                        <a:rPr lang="ru-RU" sz="1100" b="1" dirty="0" err="1">
                          <a:effectLst/>
                          <a:latin typeface="Century Gothic" panose="020B0502020202020204" pitchFamily="34" charset="0"/>
                        </a:rPr>
                        <a:t>взаимооценки</a:t>
                      </a:r>
                      <a:r>
                        <a:rPr lang="ru-RU" sz="1100" b="1" dirty="0">
                          <a:effectLst/>
                          <a:latin typeface="Century Gothic" panose="020B0502020202020204" pitchFamily="34" charset="0"/>
                        </a:rPr>
                        <a:t>, наблюдения, испытаний/тестов, динамических показателей освоения навыков и знаний, в том числе формируемых с использованием цифровых технологий</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tc>
                  <a:txBody>
                    <a:bodyPr/>
                    <a:lstStyle/>
                    <a:p>
                      <a:pPr algn="just">
                        <a:spcAft>
                          <a:spcPts val="0"/>
                        </a:spcAft>
                      </a:pPr>
                      <a:r>
                        <a:rPr lang="ru-RU" sz="1100" b="1" dirty="0">
                          <a:effectLst/>
                          <a:latin typeface="Century Gothic" panose="020B0502020202020204" pitchFamily="34" charset="0"/>
                        </a:rPr>
                        <a:t>Предусматривает использование разнообразных методов и форм, взаимно дополняющих друг друга. Таких как стандартизированные письменные и устные работы, проекты, конкурсы, практические работы, творческие работы, самоанализ и самооценка, наблюдения, испытания/тесты и иное</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extLst>
                  <a:ext uri="{0D108BD9-81ED-4DB2-BD59-A6C34878D82A}">
                    <a16:rowId xmlns:a16="http://schemas.microsoft.com/office/drawing/2014/main" xmlns="" val="2765031927"/>
                  </a:ext>
                </a:extLst>
              </a:tr>
              <a:tr h="1585755">
                <a:tc>
                  <a:txBody>
                    <a:bodyPr/>
                    <a:lstStyle/>
                    <a:p>
                      <a:pPr algn="ctr">
                        <a:spcAft>
                          <a:spcPts val="0"/>
                        </a:spcAft>
                      </a:pPr>
                      <a:r>
                        <a:rPr lang="ru-RU" sz="1100" b="1" dirty="0">
                          <a:effectLst/>
                          <a:latin typeface="Century Gothic" panose="020B0502020202020204" pitchFamily="34" charset="0"/>
                        </a:rPr>
                        <a:t> – </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tc>
                <a:tc>
                  <a:txBody>
                    <a:bodyPr/>
                    <a:lstStyle/>
                    <a:p>
                      <a:pPr algn="just"/>
                      <a:r>
                        <a:rPr lang="ru-RU" sz="1100" b="1" dirty="0">
                          <a:effectLst/>
                          <a:latin typeface="Century Gothic" panose="020B0502020202020204" pitchFamily="34" charset="0"/>
                        </a:rPr>
                        <a:t>Включает описание организации и содержания промежуточной аттестации учеников в рамках урочной, внеурочной деятельности и оценки проектной деятельности</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tc>
                  <a:txBody>
                    <a:bodyPr/>
                    <a:lstStyle/>
                    <a:p>
                      <a:pPr algn="just"/>
                      <a:r>
                        <a:rPr lang="ru-RU" sz="1100" b="1" dirty="0">
                          <a:effectLst/>
                          <a:latin typeface="Century Gothic" panose="020B0502020202020204" pitchFamily="34" charset="0"/>
                        </a:rPr>
                        <a:t>Позволяет использовать результаты итоговой оценки выпускников, характеризующие уровень достижения планируемых результатов освоения основной образовательной программы, при оценке деятельности организации, осуществляющей образовательную деятельность, педагогических работников</a:t>
                      </a:r>
                      <a:endParaRPr lang="ru-RU" sz="1100" b="1" dirty="0">
                        <a:effectLst/>
                        <a:latin typeface="Century Gothic" panose="020B0502020202020204" pitchFamily="34" charset="0"/>
                        <a:ea typeface="Times New Roman" panose="02020603050405020304" pitchFamily="18" charset="0"/>
                      </a:endParaRPr>
                    </a:p>
                  </a:txBody>
                  <a:tcPr marL="57747" marR="57747" marT="38497" marB="38497" anchor="ctr"/>
                </a:tc>
                <a:extLst>
                  <a:ext uri="{0D108BD9-81ED-4DB2-BD59-A6C34878D82A}">
                    <a16:rowId xmlns:a16="http://schemas.microsoft.com/office/drawing/2014/main" xmlns="" val="2006350234"/>
                  </a:ext>
                </a:extLst>
              </a:tr>
            </a:tbl>
          </a:graphicData>
        </a:graphic>
      </p:graphicFrame>
    </p:spTree>
    <p:extLst>
      <p:ext uri="{BB962C8B-B14F-4D97-AF65-F5344CB8AC3E}">
        <p14:creationId xmlns:p14="http://schemas.microsoft.com/office/powerpoint/2010/main" val="256739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
            <a:ext cx="9144000" cy="1220753"/>
          </a:xfrm>
          <a:solidFill>
            <a:srgbClr val="003366"/>
          </a:solidFill>
        </p:spPr>
        <p:txBody>
          <a:bodyPr>
            <a:noAutofit/>
          </a:bodyPr>
          <a:lstStyle/>
          <a:p>
            <a:pPr algn="ctr"/>
            <a:r>
              <a:rPr lang="ru-RU" sz="2400" b="1" dirty="0" smtClean="0">
                <a:solidFill>
                  <a:schemeClr val="bg1"/>
                </a:solidFill>
                <a:latin typeface="Century Gothic" panose="020B0502020202020204" pitchFamily="34" charset="0"/>
              </a:rPr>
              <a:t>Система оценки достижения планируемых результатов освоения ООП ООО в соответствии с ФООП</a:t>
            </a:r>
            <a:endParaRPr lang="ru-RU" sz="2400" dirty="0">
              <a:solidFill>
                <a:schemeClr val="bg1"/>
              </a:solidFill>
            </a:endParaRPr>
          </a:p>
        </p:txBody>
      </p:sp>
      <p:sp>
        <p:nvSpPr>
          <p:cNvPr id="16" name="Нашивка 4"/>
          <p:cNvSpPr/>
          <p:nvPr/>
        </p:nvSpPr>
        <p:spPr>
          <a:xfrm>
            <a:off x="6467713" y="5732747"/>
            <a:ext cx="2251944" cy="98114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64008" tIns="42672" rIns="21336" bIns="42672" numCol="1" spcCol="1270" anchor="ctr" anchorCtr="0">
            <a:noAutofit/>
          </a:bodyPr>
          <a:lstStyle/>
          <a:p>
            <a:pPr algn="ctr" defTabSz="711200">
              <a:lnSpc>
                <a:spcPct val="90000"/>
              </a:lnSpc>
              <a:spcBef>
                <a:spcPct val="0"/>
              </a:spcBef>
              <a:spcAft>
                <a:spcPct val="35000"/>
              </a:spcAft>
            </a:pPr>
            <a:endParaRPr lang="ru-RU" sz="1600" b="1" i="1" dirty="0">
              <a:solidFill>
                <a:srgbClr val="000000"/>
              </a:solidFill>
              <a:sym typeface="Arial"/>
            </a:endParaRPr>
          </a:p>
        </p:txBody>
      </p:sp>
      <p:graphicFrame>
        <p:nvGraphicFramePr>
          <p:cNvPr id="3" name="Схема 2"/>
          <p:cNvGraphicFramePr/>
          <p:nvPr>
            <p:extLst>
              <p:ext uri="{D42A27DB-BD31-4B8C-83A1-F6EECF244321}">
                <p14:modId xmlns:p14="http://schemas.microsoft.com/office/powerpoint/2010/main" val="346500528"/>
              </p:ext>
            </p:extLst>
          </p:nvPr>
        </p:nvGraphicFramePr>
        <p:xfrm>
          <a:off x="251520" y="1412776"/>
          <a:ext cx="864096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rot="20257504">
            <a:off x="7854683" y="5042474"/>
            <a:ext cx="1095138" cy="369332"/>
          </a:xfrm>
          <a:prstGeom prst="rect">
            <a:avLst/>
          </a:prstGeom>
          <a:solidFill>
            <a:srgbClr val="FF0000"/>
          </a:solidFill>
        </p:spPr>
        <p:txBody>
          <a:bodyPr wrap="square" rtlCol="0">
            <a:spAutoFit/>
          </a:bodyPr>
          <a:lstStyle/>
          <a:p>
            <a:pPr algn="ctr"/>
            <a:r>
              <a:rPr lang="ru-RU" b="1" kern="0" dirty="0">
                <a:solidFill>
                  <a:srgbClr val="FFFFFF"/>
                </a:solidFill>
                <a:latin typeface="Century Gothic" panose="020B0502020202020204" pitchFamily="34" charset="0"/>
                <a:cs typeface="Arial"/>
                <a:sym typeface="Arial"/>
              </a:rPr>
              <a:t>ПРИМЕР</a:t>
            </a:r>
          </a:p>
        </p:txBody>
      </p:sp>
    </p:spTree>
    <p:extLst>
      <p:ext uri="{BB962C8B-B14F-4D97-AF65-F5344CB8AC3E}">
        <p14:creationId xmlns:p14="http://schemas.microsoft.com/office/powerpoint/2010/main" val="3223492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ашивка 4"/>
          <p:cNvSpPr/>
          <p:nvPr/>
        </p:nvSpPr>
        <p:spPr>
          <a:xfrm>
            <a:off x="6467713" y="5732748"/>
            <a:ext cx="2251944" cy="98114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64008" tIns="42672" rIns="21336" bIns="42672" numCol="1" spcCol="1270" anchor="ctr" anchorCtr="0">
            <a:noAutofit/>
          </a:bodyPr>
          <a:lstStyle/>
          <a:p>
            <a:pPr algn="ctr" defTabSz="711200">
              <a:lnSpc>
                <a:spcPct val="90000"/>
              </a:lnSpc>
              <a:spcBef>
                <a:spcPct val="0"/>
              </a:spcBef>
              <a:spcAft>
                <a:spcPct val="35000"/>
              </a:spcAft>
            </a:pPr>
            <a:endParaRPr lang="ru-RU" sz="1600" b="1" i="1" dirty="0">
              <a:solidFill>
                <a:srgbClr val="000000"/>
              </a:solidFill>
              <a:sym typeface="Arial"/>
            </a:endParaRPr>
          </a:p>
        </p:txBody>
      </p:sp>
      <p:sp>
        <p:nvSpPr>
          <p:cNvPr id="3" name="Объект 2"/>
          <p:cNvSpPr>
            <a:spLocks noGrp="1"/>
          </p:cNvSpPr>
          <p:nvPr>
            <p:ph idx="1"/>
          </p:nvPr>
        </p:nvSpPr>
        <p:spPr>
          <a:xfrm>
            <a:off x="251520" y="932733"/>
            <a:ext cx="8640960" cy="5397121"/>
          </a:xfrm>
        </p:spPr>
        <p:txBody>
          <a:bodyPr/>
          <a:lstStyle/>
          <a:p>
            <a:pPr marL="0" lvl="1" indent="0" algn="ctr">
              <a:lnSpc>
                <a:spcPct val="100000"/>
              </a:lnSpc>
              <a:spcAft>
                <a:spcPts val="600"/>
              </a:spcAft>
              <a:buClrTx/>
              <a:buSzTx/>
              <a:buNone/>
            </a:pPr>
            <a:r>
              <a:rPr lang="ru-RU" b="1" dirty="0">
                <a:solidFill>
                  <a:srgbClr val="003366"/>
                </a:solidFill>
                <a:latin typeface="Century Gothic" panose="020B0502020202020204" pitchFamily="34" charset="0"/>
              </a:rPr>
              <a:t>Федеральные рабочие программы учебных предметов обеспечивают достижение планируемых результатов освоения ФООП и разработаны на основе соответствующих требований ФГОС к результатам освоения программ начального общего, основного общего, среднего </a:t>
            </a:r>
            <a:r>
              <a:rPr lang="ru-RU" b="1" dirty="0" smtClean="0">
                <a:solidFill>
                  <a:srgbClr val="003366"/>
                </a:solidFill>
                <a:latin typeface="Century Gothic" panose="020B0502020202020204" pitchFamily="34" charset="0"/>
              </a:rPr>
              <a:t>общего </a:t>
            </a:r>
            <a:r>
              <a:rPr lang="ru-RU" b="1" dirty="0">
                <a:solidFill>
                  <a:srgbClr val="003366"/>
                </a:solidFill>
                <a:latin typeface="Century Gothic" panose="020B0502020202020204" pitchFamily="34" charset="0"/>
              </a:rPr>
              <a:t>образования</a:t>
            </a:r>
            <a:endParaRPr lang="ru-RU" b="1" i="1" dirty="0">
              <a:solidFill>
                <a:srgbClr val="003366"/>
              </a:solidFill>
              <a:latin typeface="Century Gothic" panose="020B0502020202020204" pitchFamily="34" charset="0"/>
            </a:endParaRPr>
          </a:p>
        </p:txBody>
      </p:sp>
      <p:sp>
        <p:nvSpPr>
          <p:cNvPr id="5" name="Стрелка вниз 4"/>
          <p:cNvSpPr/>
          <p:nvPr/>
        </p:nvSpPr>
        <p:spPr>
          <a:xfrm>
            <a:off x="1708668" y="2372884"/>
            <a:ext cx="461177" cy="480053"/>
          </a:xfrm>
          <a:prstGeom prst="downArrow">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sz="1400" kern="0">
              <a:solidFill>
                <a:srgbClr val="000000"/>
              </a:solidFill>
              <a:sym typeface="Arial"/>
            </a:endParaRPr>
          </a:p>
        </p:txBody>
      </p:sp>
      <p:sp>
        <p:nvSpPr>
          <p:cNvPr id="9" name="Стрелка вниз 8"/>
          <p:cNvSpPr/>
          <p:nvPr/>
        </p:nvSpPr>
        <p:spPr>
          <a:xfrm>
            <a:off x="4376334" y="2372884"/>
            <a:ext cx="461177" cy="480053"/>
          </a:xfrm>
          <a:prstGeom prst="downArrow">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sz="1400" kern="0">
              <a:solidFill>
                <a:srgbClr val="000000"/>
              </a:solidFill>
              <a:sym typeface="Arial"/>
            </a:endParaRPr>
          </a:p>
        </p:txBody>
      </p:sp>
      <p:sp>
        <p:nvSpPr>
          <p:cNvPr id="10" name="Стрелка вниз 9"/>
          <p:cNvSpPr/>
          <p:nvPr/>
        </p:nvSpPr>
        <p:spPr>
          <a:xfrm>
            <a:off x="7083720" y="2372884"/>
            <a:ext cx="461177" cy="480053"/>
          </a:xfrm>
          <a:prstGeom prst="downArrow">
            <a:avLst/>
          </a:prstGeom>
          <a:solidFill>
            <a:srgbClr val="FF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sz="1400" kern="0">
              <a:solidFill>
                <a:srgbClr val="000000"/>
              </a:solidFill>
              <a:sym typeface="Arial"/>
            </a:endParaRPr>
          </a:p>
        </p:txBody>
      </p:sp>
      <p:sp>
        <p:nvSpPr>
          <p:cNvPr id="7" name="Прямоугольник 6"/>
          <p:cNvSpPr/>
          <p:nvPr/>
        </p:nvSpPr>
        <p:spPr>
          <a:xfrm>
            <a:off x="683568" y="3034119"/>
            <a:ext cx="2448272" cy="1200329"/>
          </a:xfrm>
          <a:prstGeom prst="rect">
            <a:avLst/>
          </a:prstGeom>
          <a:solidFill>
            <a:srgbClr val="003366"/>
          </a:solidFill>
        </p:spPr>
        <p:txBody>
          <a:bodyPr wrap="square">
            <a:spAutoFit/>
          </a:bodyPr>
          <a:lstStyle/>
          <a:p>
            <a:r>
              <a:rPr lang="ru-RU" sz="1200" kern="0" dirty="0">
                <a:solidFill>
                  <a:srgbClr val="FFFFFF"/>
                </a:solidFill>
                <a:latin typeface="Century Gothic" panose="020B0502020202020204" pitchFamily="34" charset="0"/>
                <a:cs typeface="Arial"/>
                <a:sym typeface="Arial"/>
              </a:rPr>
              <a:t>Три учебных предмета на уровне НОО: </a:t>
            </a:r>
          </a:p>
          <a:p>
            <a:endParaRPr lang="ru-RU" sz="1200" kern="0" dirty="0">
              <a:solidFill>
                <a:srgbClr val="FFFFFF"/>
              </a:solidFill>
              <a:latin typeface="Century Gothic" panose="020B0502020202020204" pitchFamily="34" charset="0"/>
              <a:cs typeface="Arial"/>
              <a:sym typeface="Arial"/>
            </a:endParaRPr>
          </a:p>
          <a:p>
            <a:r>
              <a:rPr lang="ru-RU" sz="1200" kern="0" dirty="0">
                <a:solidFill>
                  <a:srgbClr val="FFFFFF"/>
                </a:solidFill>
                <a:latin typeface="Century Gothic" panose="020B0502020202020204" pitchFamily="34" charset="0"/>
                <a:cs typeface="Arial"/>
                <a:sym typeface="Arial"/>
              </a:rPr>
              <a:t>►РУССКИЙ ЯЗЫК</a:t>
            </a:r>
          </a:p>
          <a:p>
            <a:r>
              <a:rPr lang="ru-RU" sz="1200" kern="0" dirty="0">
                <a:solidFill>
                  <a:srgbClr val="FFFFFF"/>
                </a:solidFill>
                <a:latin typeface="Century Gothic" panose="020B0502020202020204" pitchFamily="34" charset="0"/>
                <a:cs typeface="Arial"/>
                <a:sym typeface="Arial"/>
              </a:rPr>
              <a:t>►ЛИТЕРАТУРНОЕ ЧТЕНИЕ</a:t>
            </a:r>
          </a:p>
          <a:p>
            <a:r>
              <a:rPr lang="ru-RU" sz="1200" kern="0" dirty="0">
                <a:solidFill>
                  <a:srgbClr val="FFFFFF"/>
                </a:solidFill>
                <a:latin typeface="Century Gothic" panose="020B0502020202020204" pitchFamily="34" charset="0"/>
                <a:cs typeface="Arial"/>
                <a:sym typeface="Arial"/>
              </a:rPr>
              <a:t>►ОКРУЖАЮЩИЙ МИР</a:t>
            </a:r>
          </a:p>
        </p:txBody>
      </p:sp>
      <p:sp>
        <p:nvSpPr>
          <p:cNvPr id="11" name="Прямоугольник 10"/>
          <p:cNvSpPr/>
          <p:nvPr/>
        </p:nvSpPr>
        <p:spPr>
          <a:xfrm>
            <a:off x="3397142" y="3037901"/>
            <a:ext cx="2419561" cy="1938992"/>
          </a:xfrm>
          <a:prstGeom prst="rect">
            <a:avLst/>
          </a:prstGeom>
          <a:solidFill>
            <a:srgbClr val="003366"/>
          </a:solidFill>
        </p:spPr>
        <p:txBody>
          <a:bodyPr wrap="square">
            <a:spAutoFit/>
          </a:bodyPr>
          <a:lstStyle/>
          <a:p>
            <a:r>
              <a:rPr lang="ru-RU" sz="1200" kern="0" dirty="0">
                <a:solidFill>
                  <a:srgbClr val="FFFFFF"/>
                </a:solidFill>
                <a:latin typeface="Century Gothic" panose="020B0502020202020204" pitchFamily="34" charset="0"/>
                <a:cs typeface="Arial"/>
                <a:sym typeface="Arial"/>
              </a:rPr>
              <a:t>Шесть учебных предметов на уровне ООО и СОО:</a:t>
            </a:r>
          </a:p>
          <a:p>
            <a:r>
              <a:rPr lang="ru-RU" sz="1200" kern="0" dirty="0">
                <a:solidFill>
                  <a:srgbClr val="FFFFFF"/>
                </a:solidFill>
                <a:latin typeface="Century Gothic" panose="020B0502020202020204" pitchFamily="34" charset="0"/>
                <a:cs typeface="Arial"/>
                <a:sym typeface="Arial"/>
              </a:rPr>
              <a:t> </a:t>
            </a:r>
          </a:p>
          <a:p>
            <a:r>
              <a:rPr lang="ru-RU" sz="1200" kern="0" dirty="0">
                <a:solidFill>
                  <a:srgbClr val="FFFFFF"/>
                </a:solidFill>
                <a:latin typeface="Century Gothic" panose="020B0502020202020204" pitchFamily="34" charset="0"/>
                <a:cs typeface="Arial"/>
                <a:sym typeface="Arial"/>
              </a:rPr>
              <a:t>►РУССКИЙ ЯЗЫК </a:t>
            </a:r>
          </a:p>
          <a:p>
            <a:r>
              <a:rPr lang="ru-RU" sz="1200" kern="0" dirty="0">
                <a:solidFill>
                  <a:srgbClr val="FFFFFF"/>
                </a:solidFill>
                <a:latin typeface="Century Gothic" panose="020B0502020202020204" pitchFamily="34" charset="0"/>
                <a:cs typeface="Arial"/>
                <a:sym typeface="Arial"/>
              </a:rPr>
              <a:t>►ЛИТЕРАТУРА </a:t>
            </a:r>
          </a:p>
          <a:p>
            <a:r>
              <a:rPr lang="ru-RU" sz="1200" kern="0" dirty="0">
                <a:solidFill>
                  <a:srgbClr val="FFFFFF"/>
                </a:solidFill>
                <a:latin typeface="Century Gothic" panose="020B0502020202020204" pitchFamily="34" charset="0"/>
                <a:cs typeface="Arial"/>
                <a:sym typeface="Arial"/>
              </a:rPr>
              <a:t>►ИСТОРИЯ </a:t>
            </a:r>
          </a:p>
          <a:p>
            <a:r>
              <a:rPr lang="ru-RU" sz="1200" kern="0" dirty="0">
                <a:solidFill>
                  <a:srgbClr val="FFFFFF"/>
                </a:solidFill>
                <a:latin typeface="Century Gothic" panose="020B0502020202020204" pitchFamily="34" charset="0"/>
                <a:cs typeface="Arial"/>
                <a:sym typeface="Arial"/>
              </a:rPr>
              <a:t>►ОБЩЕСТВОЗНАНИЕ ►ГЕОГРАФИЯ </a:t>
            </a:r>
          </a:p>
          <a:p>
            <a:r>
              <a:rPr lang="ru-RU" sz="1200" kern="0" dirty="0">
                <a:solidFill>
                  <a:srgbClr val="FFFFFF"/>
                </a:solidFill>
                <a:latin typeface="Century Gothic" panose="020B0502020202020204" pitchFamily="34" charset="0"/>
                <a:cs typeface="Arial"/>
                <a:sym typeface="Arial"/>
              </a:rPr>
              <a:t>►ОСНОВЫ БЕЗОПАСНОСТИ ЖИЗНЕДЕЯТЕЛЬНОСТИ</a:t>
            </a:r>
          </a:p>
        </p:txBody>
      </p:sp>
      <p:sp>
        <p:nvSpPr>
          <p:cNvPr id="13" name="Прямоугольник 12"/>
          <p:cNvSpPr/>
          <p:nvPr/>
        </p:nvSpPr>
        <p:spPr>
          <a:xfrm>
            <a:off x="6104527" y="3034126"/>
            <a:ext cx="2419561" cy="1384995"/>
          </a:xfrm>
          <a:prstGeom prst="rect">
            <a:avLst/>
          </a:prstGeom>
          <a:solidFill>
            <a:srgbClr val="003366"/>
          </a:solidFill>
        </p:spPr>
        <p:txBody>
          <a:bodyPr wrap="square">
            <a:spAutoFit/>
          </a:bodyPr>
          <a:lstStyle/>
          <a:p>
            <a:r>
              <a:rPr lang="ru-RU" sz="1200" kern="0" dirty="0">
                <a:solidFill>
                  <a:srgbClr val="FFFFFF"/>
                </a:solidFill>
                <a:latin typeface="Century Gothic" panose="020B0502020202020204" pitchFamily="34" charset="0"/>
                <a:cs typeface="Arial"/>
                <a:sym typeface="Arial"/>
              </a:rPr>
              <a:t>►Пояснительная записка</a:t>
            </a:r>
          </a:p>
          <a:p>
            <a:r>
              <a:rPr lang="ru-RU" sz="1200" kern="0" dirty="0">
                <a:solidFill>
                  <a:srgbClr val="FFFFFF"/>
                </a:solidFill>
                <a:latin typeface="Century Gothic" panose="020B0502020202020204" pitchFamily="34" charset="0"/>
                <a:cs typeface="Arial"/>
                <a:sym typeface="Arial"/>
              </a:rPr>
              <a:t>►Содержание обучения</a:t>
            </a:r>
          </a:p>
          <a:p>
            <a:r>
              <a:rPr lang="ru-RU" sz="1200" kern="0" dirty="0">
                <a:solidFill>
                  <a:srgbClr val="FFFFFF"/>
                </a:solidFill>
                <a:latin typeface="Century Gothic" panose="020B0502020202020204" pitchFamily="34" charset="0"/>
                <a:cs typeface="Arial"/>
                <a:sym typeface="Arial"/>
              </a:rPr>
              <a:t>►Планируемые результаты</a:t>
            </a:r>
          </a:p>
          <a:p>
            <a:r>
              <a:rPr lang="ru-RU" sz="1200" kern="0" dirty="0">
                <a:solidFill>
                  <a:srgbClr val="FFFFFF"/>
                </a:solidFill>
                <a:latin typeface="Century Gothic" panose="020B0502020202020204" pitchFamily="34" charset="0"/>
                <a:cs typeface="Arial"/>
                <a:sym typeface="Arial"/>
              </a:rPr>
              <a:t>освоения программы учебного предмета (предметные, личностные, </a:t>
            </a:r>
            <a:r>
              <a:rPr lang="ru-RU" sz="1200" kern="0" dirty="0" err="1">
                <a:solidFill>
                  <a:srgbClr val="FFFFFF"/>
                </a:solidFill>
                <a:latin typeface="Century Gothic" panose="020B0502020202020204" pitchFamily="34" charset="0"/>
                <a:cs typeface="Arial"/>
                <a:sym typeface="Arial"/>
              </a:rPr>
              <a:t>метапредметные</a:t>
            </a:r>
            <a:r>
              <a:rPr lang="ru-RU" sz="1200" kern="0" dirty="0">
                <a:solidFill>
                  <a:srgbClr val="FFFFFF"/>
                </a:solidFill>
                <a:latin typeface="Century Gothic" panose="020B0502020202020204" pitchFamily="34" charset="0"/>
                <a:cs typeface="Arial"/>
                <a:sym typeface="Arial"/>
              </a:rPr>
              <a:t>)</a:t>
            </a:r>
          </a:p>
        </p:txBody>
      </p:sp>
      <p:sp>
        <p:nvSpPr>
          <p:cNvPr id="18" name="Прямоугольник 17"/>
          <p:cNvSpPr/>
          <p:nvPr/>
        </p:nvSpPr>
        <p:spPr>
          <a:xfrm>
            <a:off x="611572" y="6117308"/>
            <a:ext cx="3818871" cy="307777"/>
          </a:xfrm>
          <a:prstGeom prst="rect">
            <a:avLst/>
          </a:prstGeom>
        </p:spPr>
        <p:txBody>
          <a:bodyPr wrap="square">
            <a:spAutoFit/>
          </a:bodyPr>
          <a:lstStyle/>
          <a:p>
            <a:r>
              <a:rPr lang="ru-RU" sz="1400" kern="0" dirty="0">
                <a:solidFill>
                  <a:srgbClr val="FF0000"/>
                </a:solidFill>
                <a:latin typeface="Century Gothic" panose="020B0502020202020204" pitchFamily="34" charset="0"/>
                <a:cs typeface="Arial"/>
                <a:sym typeface="Arial"/>
              </a:rPr>
              <a:t>РЕАЛИЗАЦИЯ: </a:t>
            </a:r>
            <a:r>
              <a:rPr lang="ru-RU" sz="1400" b="1" kern="0" dirty="0">
                <a:solidFill>
                  <a:srgbClr val="FF0000"/>
                </a:solidFill>
                <a:latin typeface="Century Gothic" panose="020B0502020202020204" pitchFamily="34" charset="0"/>
                <a:cs typeface="Arial"/>
                <a:sym typeface="Arial"/>
              </a:rPr>
              <a:t>с 1 сентября 2023 года</a:t>
            </a:r>
          </a:p>
        </p:txBody>
      </p:sp>
      <p:sp>
        <p:nvSpPr>
          <p:cNvPr id="14" name="Заголовок 1"/>
          <p:cNvSpPr>
            <a:spLocks noGrp="1"/>
          </p:cNvSpPr>
          <p:nvPr>
            <p:ph type="title"/>
          </p:nvPr>
        </p:nvSpPr>
        <p:spPr>
          <a:xfrm>
            <a:off x="0" y="3"/>
            <a:ext cx="9144000" cy="740700"/>
          </a:xfrm>
          <a:solidFill>
            <a:srgbClr val="003366"/>
          </a:solidFill>
        </p:spPr>
        <p:txBody>
          <a:bodyPr>
            <a:noAutofit/>
          </a:bodyPr>
          <a:lstStyle/>
          <a:p>
            <a:pPr algn="ctr"/>
            <a:r>
              <a:rPr lang="ru-RU" sz="2400" b="1" dirty="0" smtClean="0">
                <a:solidFill>
                  <a:schemeClr val="bg1"/>
                </a:solidFill>
                <a:latin typeface="Century Gothic" panose="020B0502020202020204" pitchFamily="34" charset="0"/>
              </a:rPr>
              <a:t>Федеральные рабочие программы учебных предметов</a:t>
            </a:r>
            <a:r>
              <a:rPr lang="ru-RU" sz="2400" dirty="0">
                <a:solidFill>
                  <a:schemeClr val="bg1"/>
                </a:solidFill>
                <a:latin typeface="Century Gothic" panose="020B0502020202020204" pitchFamily="34" charset="0"/>
              </a:rPr>
              <a:t/>
            </a:r>
            <a:br>
              <a:rPr lang="ru-RU" sz="2400" dirty="0">
                <a:solidFill>
                  <a:schemeClr val="bg1"/>
                </a:solidFill>
                <a:latin typeface="Century Gothic" panose="020B0502020202020204" pitchFamily="34" charset="0"/>
              </a:rPr>
            </a:br>
            <a:r>
              <a:rPr lang="ru-RU" sz="2400" dirty="0">
                <a:solidFill>
                  <a:schemeClr val="bg1"/>
                </a:solidFill>
                <a:latin typeface="Century Gothic" panose="020B0502020202020204" pitchFamily="34" charset="0"/>
              </a:rPr>
              <a:t/>
            </a:r>
            <a:br>
              <a:rPr lang="ru-RU" sz="2400" dirty="0">
                <a:solidFill>
                  <a:schemeClr val="bg1"/>
                </a:solidFill>
                <a:latin typeface="Century Gothic" panose="020B0502020202020204" pitchFamily="34" charset="0"/>
              </a:rPr>
            </a:br>
            <a:endParaRPr lang="ru-RU" sz="2400" dirty="0">
              <a:solidFill>
                <a:schemeClr val="bg1"/>
              </a:solidFill>
            </a:endParaRPr>
          </a:p>
        </p:txBody>
      </p:sp>
      <p:sp>
        <p:nvSpPr>
          <p:cNvPr id="17" name="Прямоугольник 16"/>
          <p:cNvSpPr/>
          <p:nvPr/>
        </p:nvSpPr>
        <p:spPr>
          <a:xfrm>
            <a:off x="683568" y="6501341"/>
            <a:ext cx="3528392" cy="9601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kern="0">
              <a:solidFill>
                <a:srgbClr val="FFFFFF"/>
              </a:solidFill>
              <a:sym typeface="Arial"/>
            </a:endParaRPr>
          </a:p>
        </p:txBody>
      </p:sp>
    </p:spTree>
    <p:extLst>
      <p:ext uri="{BB962C8B-B14F-4D97-AF65-F5344CB8AC3E}">
        <p14:creationId xmlns:p14="http://schemas.microsoft.com/office/powerpoint/2010/main" val="207697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
            <a:ext cx="9144000" cy="740700"/>
          </a:xfrm>
          <a:solidFill>
            <a:srgbClr val="FF0000"/>
          </a:solidFill>
        </p:spPr>
        <p:txBody>
          <a:bodyPr>
            <a:noAutofit/>
          </a:bodyPr>
          <a:lstStyle/>
          <a:p>
            <a:pPr algn="ctr"/>
            <a:r>
              <a:rPr lang="ru-RU" sz="2400" b="1" dirty="0" smtClean="0">
                <a:solidFill>
                  <a:schemeClr val="bg1"/>
                </a:solidFill>
                <a:latin typeface="Century Gothic" panose="020B0502020202020204" pitchFamily="34" charset="0"/>
              </a:rPr>
              <a:t>Важно</a:t>
            </a:r>
            <a:r>
              <a:rPr lang="ru-RU" dirty="0">
                <a:solidFill>
                  <a:schemeClr val="bg1"/>
                </a:solidFill>
                <a:latin typeface="Century Gothic" panose="020B0502020202020204" pitchFamily="34" charset="0"/>
              </a:rPr>
              <a:t/>
            </a:r>
            <a:br>
              <a:rPr lang="ru-RU" dirty="0">
                <a:solidFill>
                  <a:schemeClr val="bg1"/>
                </a:solidFill>
                <a:latin typeface="Century Gothic" panose="020B0502020202020204" pitchFamily="34" charset="0"/>
              </a:rPr>
            </a:br>
            <a:r>
              <a:rPr lang="ru-RU" dirty="0">
                <a:solidFill>
                  <a:schemeClr val="bg1"/>
                </a:solidFill>
              </a:rPr>
              <a:t/>
            </a:r>
            <a:br>
              <a:rPr lang="ru-RU" dirty="0">
                <a:solidFill>
                  <a:schemeClr val="bg1"/>
                </a:solidFill>
              </a:rPr>
            </a:br>
            <a:endParaRPr lang="ru-RU" sz="2800" dirty="0">
              <a:solidFill>
                <a:schemeClr val="bg1"/>
              </a:solidFill>
            </a:endParaRPr>
          </a:p>
        </p:txBody>
      </p:sp>
      <p:sp>
        <p:nvSpPr>
          <p:cNvPr id="16" name="Нашивка 4"/>
          <p:cNvSpPr/>
          <p:nvPr/>
        </p:nvSpPr>
        <p:spPr>
          <a:xfrm>
            <a:off x="6467713" y="5732748"/>
            <a:ext cx="2251944" cy="98114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64008" tIns="42672" rIns="21336" bIns="42672" numCol="1" spcCol="1270" anchor="ctr" anchorCtr="0">
            <a:noAutofit/>
          </a:bodyPr>
          <a:lstStyle/>
          <a:p>
            <a:pPr algn="ctr" defTabSz="711200">
              <a:lnSpc>
                <a:spcPct val="90000"/>
              </a:lnSpc>
              <a:spcBef>
                <a:spcPct val="0"/>
              </a:spcBef>
              <a:spcAft>
                <a:spcPct val="35000"/>
              </a:spcAft>
            </a:pPr>
            <a:endParaRPr lang="ru-RU" sz="1600" b="1" i="1" dirty="0">
              <a:solidFill>
                <a:srgbClr val="000000"/>
              </a:solidFill>
              <a:sym typeface="Aria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428515868"/>
              </p:ext>
            </p:extLst>
          </p:nvPr>
        </p:nvGraphicFramePr>
        <p:xfrm>
          <a:off x="179512" y="711647"/>
          <a:ext cx="8640960" cy="6006857"/>
        </p:xfrm>
        <a:graphic>
          <a:graphicData uri="http://schemas.openxmlformats.org/drawingml/2006/table">
            <a:tbl>
              <a:tblPr firstRow="1" firstCol="1" bandRow="1">
                <a:tableStyleId>{22838BEF-8BB2-4498-84A7-C5851F593DF1}</a:tableStyleId>
              </a:tblPr>
              <a:tblGrid>
                <a:gridCol w="2163702">
                  <a:extLst>
                    <a:ext uri="{9D8B030D-6E8A-4147-A177-3AD203B41FA5}">
                      <a16:colId xmlns:a16="http://schemas.microsoft.com/office/drawing/2014/main" xmlns="" val="274251149"/>
                    </a:ext>
                  </a:extLst>
                </a:gridCol>
                <a:gridCol w="6477258">
                  <a:extLst>
                    <a:ext uri="{9D8B030D-6E8A-4147-A177-3AD203B41FA5}">
                      <a16:colId xmlns:a16="http://schemas.microsoft.com/office/drawing/2014/main" xmlns="" val="2362862371"/>
                    </a:ext>
                  </a:extLst>
                </a:gridCol>
              </a:tblGrid>
              <a:tr h="622991">
                <a:tc>
                  <a:txBody>
                    <a:bodyPr/>
                    <a:lstStyle/>
                    <a:p>
                      <a:pPr marL="0" indent="0" algn="ctr">
                        <a:spcAft>
                          <a:spcPts val="0"/>
                        </a:spcAft>
                      </a:pPr>
                      <a:r>
                        <a:rPr lang="ru-RU" sz="1200" b="1" dirty="0">
                          <a:effectLst/>
                          <a:latin typeface="Century Gothic" panose="020B0502020202020204" pitchFamily="34" charset="0"/>
                        </a:rPr>
                        <a:t>Что такое ФООП</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dirty="0">
                          <a:effectLst/>
                          <a:latin typeface="Century Gothic" panose="020B0502020202020204" pitchFamily="34" charset="0"/>
                        </a:rPr>
                        <a:t>ФООП – федеральные основные общеобразовательные программы.</a:t>
                      </a:r>
                    </a:p>
                    <a:p>
                      <a:pPr marL="0" indent="0">
                        <a:spcAft>
                          <a:spcPts val="0"/>
                        </a:spcAft>
                      </a:pPr>
                      <a:r>
                        <a:rPr lang="ru-RU" sz="1200" b="0" dirty="0">
                          <a:effectLst/>
                          <a:latin typeface="Century Gothic" panose="020B0502020202020204" pitchFamily="34" charset="0"/>
                        </a:rPr>
                        <a:t>Такие программы разработали для каждого уровня образования: начального общего, основного общего и среднего общего</a:t>
                      </a:r>
                      <a:endParaRPr lang="ru-RU" sz="1200" b="0" dirty="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1838627830"/>
                  </a:ext>
                </a:extLst>
              </a:tr>
              <a:tr h="440111">
                <a:tc>
                  <a:txBody>
                    <a:bodyPr/>
                    <a:lstStyle/>
                    <a:p>
                      <a:pPr marL="0" indent="0" algn="ctr">
                        <a:spcAft>
                          <a:spcPts val="0"/>
                        </a:spcAft>
                      </a:pPr>
                      <a:r>
                        <a:rPr lang="ru-RU" sz="1200" b="1" dirty="0">
                          <a:effectLst/>
                          <a:latin typeface="Century Gothic" panose="020B0502020202020204" pitchFamily="34" charset="0"/>
                        </a:rPr>
                        <a:t>Какая цель у внедрения ФООП</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a:effectLst/>
                          <a:latin typeface="Century Gothic" panose="020B0502020202020204" pitchFamily="34" charset="0"/>
                        </a:rPr>
                        <a:t>Создание единого образовательного пространства во всей стране</a:t>
                      </a:r>
                      <a:endParaRPr lang="ru-RU" sz="1200" b="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1510899297"/>
                  </a:ext>
                </a:extLst>
              </a:tr>
              <a:tr h="1720271">
                <a:tc>
                  <a:txBody>
                    <a:bodyPr/>
                    <a:lstStyle/>
                    <a:p>
                      <a:pPr marL="0" indent="0" algn="ctr">
                        <a:spcAft>
                          <a:spcPts val="0"/>
                        </a:spcAft>
                      </a:pPr>
                      <a:r>
                        <a:rPr lang="ru-RU" sz="1200" b="1" dirty="0">
                          <a:effectLst/>
                          <a:latin typeface="Century Gothic" panose="020B0502020202020204" pitchFamily="34" charset="0"/>
                        </a:rPr>
                        <a:t>Что входит в ФООП</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dirty="0">
                          <a:effectLst/>
                          <a:latin typeface="Century Gothic" panose="020B0502020202020204" pitchFamily="34" charset="0"/>
                        </a:rPr>
                        <a:t>Учебно-методическая документация:</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федеральные </a:t>
                      </a:r>
                      <a:r>
                        <a:rPr lang="ru-RU" sz="1200" b="0" dirty="0">
                          <a:effectLst/>
                          <a:latin typeface="Century Gothic" panose="020B0502020202020204" pitchFamily="34" charset="0"/>
                        </a:rPr>
                        <a:t>учебные планы;</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федеральный </a:t>
                      </a:r>
                      <a:r>
                        <a:rPr lang="ru-RU" sz="1200" b="0" dirty="0">
                          <a:effectLst/>
                          <a:latin typeface="Century Gothic" panose="020B0502020202020204" pitchFamily="34" charset="0"/>
                        </a:rPr>
                        <a:t>план внеурочной деятельности;</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федеральный </a:t>
                      </a:r>
                      <a:r>
                        <a:rPr lang="ru-RU" sz="1200" b="0" dirty="0">
                          <a:effectLst/>
                          <a:latin typeface="Century Gothic" panose="020B0502020202020204" pitchFamily="34" charset="0"/>
                        </a:rPr>
                        <a:t>календарный учебный график;</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федеральный </a:t>
                      </a:r>
                      <a:r>
                        <a:rPr lang="ru-RU" sz="1200" b="0" dirty="0">
                          <a:effectLst/>
                          <a:latin typeface="Century Gothic" panose="020B0502020202020204" pitchFamily="34" charset="0"/>
                        </a:rPr>
                        <a:t>календарный план воспитательной работы;</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федеральная </a:t>
                      </a:r>
                      <a:r>
                        <a:rPr lang="ru-RU" sz="1200" b="0" dirty="0">
                          <a:effectLst/>
                          <a:latin typeface="Century Gothic" panose="020B0502020202020204" pitchFamily="34" charset="0"/>
                        </a:rPr>
                        <a:t>рабочая программа воспитания;</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федеральные </a:t>
                      </a:r>
                      <a:r>
                        <a:rPr lang="ru-RU" sz="1200" b="0" dirty="0">
                          <a:effectLst/>
                          <a:latin typeface="Century Gothic" panose="020B0502020202020204" pitchFamily="34" charset="0"/>
                        </a:rPr>
                        <a:t>рабочие программы учебных предметов;</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программа </a:t>
                      </a:r>
                      <a:r>
                        <a:rPr lang="ru-RU" sz="1200" b="0" dirty="0">
                          <a:effectLst/>
                          <a:latin typeface="Century Gothic" panose="020B0502020202020204" pitchFamily="34" charset="0"/>
                        </a:rPr>
                        <a:t>формирования УУД;</a:t>
                      </a:r>
                    </a:p>
                    <a:p>
                      <a:pPr marL="0" lvl="0" indent="0">
                        <a:spcAft>
                          <a:spcPts val="0"/>
                        </a:spcAft>
                        <a:buSzPts val="1000"/>
                        <a:buFont typeface="Symbol" panose="05050102010706020507" pitchFamily="18" charset="2"/>
                        <a:buChar char=""/>
                        <a:tabLst>
                          <a:tab pos="457200" algn="l"/>
                        </a:tabLst>
                      </a:pPr>
                      <a:r>
                        <a:rPr lang="ru-RU" sz="1200" b="0" dirty="0" smtClean="0">
                          <a:effectLst/>
                          <a:latin typeface="Century Gothic" panose="020B0502020202020204" pitchFamily="34" charset="0"/>
                        </a:rPr>
                        <a:t> программа </a:t>
                      </a:r>
                      <a:r>
                        <a:rPr lang="ru-RU" sz="1200" b="0" dirty="0">
                          <a:effectLst/>
                          <a:latin typeface="Century Gothic" panose="020B0502020202020204" pitchFamily="34" charset="0"/>
                        </a:rPr>
                        <a:t>коррекционной работы</a:t>
                      </a:r>
                      <a:endParaRPr lang="ru-RU" sz="1200" b="0" dirty="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337617785"/>
                  </a:ext>
                </a:extLst>
              </a:tr>
              <a:tr h="1354511">
                <a:tc>
                  <a:txBody>
                    <a:bodyPr/>
                    <a:lstStyle/>
                    <a:p>
                      <a:pPr marL="0" indent="0" algn="ctr">
                        <a:spcAft>
                          <a:spcPts val="0"/>
                        </a:spcAft>
                      </a:pPr>
                      <a:r>
                        <a:rPr lang="ru-RU" sz="1200" b="1" dirty="0">
                          <a:effectLst/>
                          <a:latin typeface="Century Gothic" panose="020B0502020202020204" pitchFamily="34" charset="0"/>
                        </a:rPr>
                        <a:t>Что будет обязательным для всех школ</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a:effectLst/>
                          <a:latin typeface="Century Gothic" panose="020B0502020202020204" pitchFamily="34" charset="0"/>
                        </a:rPr>
                        <a:t>Обязательными для применения станут федеральные рабочие программы по предметам гуманитарного цикла: «Русский язык», «Литературное чтение» и «Окружающий мир» в начальных классах и «Русский язык», «Литература», «История», «Обществознание», «География» и «Основы безопасности жизнедеятельности» для основного общего и среднего общего образования.</a:t>
                      </a:r>
                    </a:p>
                    <a:p>
                      <a:pPr marL="0" indent="0">
                        <a:spcAft>
                          <a:spcPts val="0"/>
                        </a:spcAft>
                      </a:pPr>
                      <a:r>
                        <a:rPr lang="ru-RU" sz="1200" b="0">
                          <a:effectLst/>
                          <a:latin typeface="Century Gothic" panose="020B0502020202020204" pitchFamily="34" charset="0"/>
                        </a:rPr>
                        <a:t>Обязательной к выполнению станет и федеральная рабочая программа воспитания, и федеральный календарный план воспитательной работы</a:t>
                      </a:r>
                      <a:endParaRPr lang="ru-RU" sz="1200" b="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2840866236"/>
                  </a:ext>
                </a:extLst>
              </a:tr>
              <a:tr h="805871">
                <a:tc>
                  <a:txBody>
                    <a:bodyPr/>
                    <a:lstStyle/>
                    <a:p>
                      <a:pPr marL="0" indent="0" algn="ctr">
                        <a:spcAft>
                          <a:spcPts val="0"/>
                        </a:spcAft>
                      </a:pPr>
                      <a:r>
                        <a:rPr lang="ru-RU" sz="1200" b="1" dirty="0">
                          <a:effectLst/>
                          <a:latin typeface="Century Gothic" panose="020B0502020202020204" pitchFamily="34" charset="0"/>
                        </a:rPr>
                        <a:t>Как будут применять ФООП</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dirty="0">
                          <a:effectLst/>
                          <a:latin typeface="Century Gothic" panose="020B0502020202020204" pitchFamily="34" charset="0"/>
                        </a:rPr>
                        <a:t>Школы смогут непосредственно применять ФООП или отдельные компоненты ФООП без составления собственных рабочих программ. При этом школы сохраняют право разработки собственных образовательных программ, но их содержание и планируемые результаты должны быть не ниже, чем в ФООП</a:t>
                      </a:r>
                      <a:endParaRPr lang="ru-RU" sz="1200" b="0" dirty="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2475053321"/>
                  </a:ext>
                </a:extLst>
              </a:tr>
              <a:tr h="622991">
                <a:tc>
                  <a:txBody>
                    <a:bodyPr/>
                    <a:lstStyle/>
                    <a:p>
                      <a:pPr marL="0" indent="0" algn="ctr">
                        <a:spcAft>
                          <a:spcPts val="0"/>
                        </a:spcAft>
                      </a:pPr>
                      <a:r>
                        <a:rPr lang="ru-RU" sz="1200" b="1" dirty="0">
                          <a:effectLst/>
                          <a:latin typeface="Century Gothic" panose="020B0502020202020204" pitchFamily="34" charset="0"/>
                        </a:rPr>
                        <a:t>Что будет с углубленным обучением</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a:effectLst/>
                          <a:latin typeface="Century Gothic" panose="020B0502020202020204" pitchFamily="34" charset="0"/>
                        </a:rPr>
                        <a:t>Школы вправе перераспределить часы в федеральных учебных планах на изучение учебных предметов, по которым не проводится ГИА, в пользу изучения иных учебных предметов, в том числе на организацию их углубленного изучения</a:t>
                      </a:r>
                      <a:endParaRPr lang="ru-RU" sz="1200" b="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2760822759"/>
                  </a:ext>
                </a:extLst>
              </a:tr>
              <a:tr h="440111">
                <a:tc>
                  <a:txBody>
                    <a:bodyPr/>
                    <a:lstStyle/>
                    <a:p>
                      <a:pPr marL="0" indent="0" algn="ctr">
                        <a:spcAft>
                          <a:spcPts val="0"/>
                        </a:spcAft>
                      </a:pPr>
                      <a:r>
                        <a:rPr lang="ru-RU" sz="1200" b="1" dirty="0">
                          <a:effectLst/>
                          <a:latin typeface="Century Gothic" panose="020B0502020202020204" pitchFamily="34" charset="0"/>
                        </a:rPr>
                        <a:t>Когда школы перейдут на ФООП</a:t>
                      </a:r>
                      <a:endParaRPr lang="ru-RU" sz="1200" b="1" dirty="0">
                        <a:effectLst/>
                        <a:latin typeface="Century Gothic" panose="020B0502020202020204" pitchFamily="34" charset="0"/>
                        <a:ea typeface="Times New Roman" panose="02020603050405020304" pitchFamily="18" charset="0"/>
                      </a:endParaRPr>
                    </a:p>
                  </a:txBody>
                  <a:tcPr marL="55761" marR="55761" marT="37175" marB="37175"/>
                </a:tc>
                <a:tc>
                  <a:txBody>
                    <a:bodyPr/>
                    <a:lstStyle/>
                    <a:p>
                      <a:pPr marL="0" indent="0">
                        <a:spcAft>
                          <a:spcPts val="0"/>
                        </a:spcAft>
                      </a:pPr>
                      <a:r>
                        <a:rPr lang="ru-RU" sz="1200" b="0" dirty="0">
                          <a:effectLst/>
                          <a:latin typeface="Century Gothic" panose="020B0502020202020204" pitchFamily="34" charset="0"/>
                        </a:rPr>
                        <a:t>Переход школ на ФООП запланирован к 1 сентября 2023 </a:t>
                      </a:r>
                      <a:r>
                        <a:rPr lang="ru-RU" sz="1200" b="0" dirty="0" smtClean="0">
                          <a:effectLst/>
                          <a:latin typeface="Century Gothic" panose="020B0502020202020204" pitchFamily="34" charset="0"/>
                        </a:rPr>
                        <a:t>года. Школы </a:t>
                      </a:r>
                      <a:r>
                        <a:rPr lang="ru-RU" sz="1200" b="0" dirty="0">
                          <a:effectLst/>
                          <a:latin typeface="Century Gothic" panose="020B0502020202020204" pitchFamily="34" charset="0"/>
                        </a:rPr>
                        <a:t>должны привести ООП в соответствие с ФООП до 1 сентября 2023 </a:t>
                      </a:r>
                      <a:r>
                        <a:rPr lang="ru-RU" sz="1200" b="0" dirty="0" smtClean="0">
                          <a:effectLst/>
                          <a:latin typeface="Century Gothic" panose="020B0502020202020204" pitchFamily="34" charset="0"/>
                        </a:rPr>
                        <a:t>года</a:t>
                      </a:r>
                      <a:endParaRPr lang="ru-RU" sz="1200" b="0" dirty="0">
                        <a:effectLst/>
                        <a:latin typeface="Century Gothic" panose="020B0502020202020204" pitchFamily="34" charset="0"/>
                        <a:ea typeface="Times New Roman" panose="02020603050405020304" pitchFamily="18" charset="0"/>
                      </a:endParaRPr>
                    </a:p>
                  </a:txBody>
                  <a:tcPr marL="55761" marR="55761" marT="37175" marB="37175"/>
                </a:tc>
                <a:extLst>
                  <a:ext uri="{0D108BD9-81ED-4DB2-BD59-A6C34878D82A}">
                    <a16:rowId xmlns:a16="http://schemas.microsoft.com/office/drawing/2014/main" xmlns="" val="3487488482"/>
                  </a:ext>
                </a:extLst>
              </a:tr>
            </a:tbl>
          </a:graphicData>
        </a:graphic>
      </p:graphicFrame>
    </p:spTree>
    <p:extLst>
      <p:ext uri="{BB962C8B-B14F-4D97-AF65-F5344CB8AC3E}">
        <p14:creationId xmlns:p14="http://schemas.microsoft.com/office/powerpoint/2010/main" val="1347053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941</Words>
  <Application>Microsoft Office PowerPoint</Application>
  <PresentationFormat>Экран (4:3)</PresentationFormat>
  <Paragraphs>120</Paragraphs>
  <Slides>7</Slides>
  <Notes>6</Notes>
  <HiddenSlides>0</HiddenSlides>
  <MMClips>0</MMClips>
  <ScaleCrop>false</ScaleCrop>
  <HeadingPairs>
    <vt:vector size="4" baseType="variant">
      <vt:variant>
        <vt:lpstr>Тема</vt:lpstr>
      </vt:variant>
      <vt:variant>
        <vt:i4>7</vt:i4>
      </vt:variant>
      <vt:variant>
        <vt:lpstr>Заголовки слайдов</vt:lpstr>
      </vt:variant>
      <vt:variant>
        <vt:i4>7</vt:i4>
      </vt:variant>
    </vt:vector>
  </HeadingPairs>
  <TitlesOfParts>
    <vt:vector size="14" baseType="lpstr">
      <vt:lpstr>Тема Office</vt:lpstr>
      <vt:lpstr>Simple Light</vt:lpstr>
      <vt:lpstr>1_Simple Light</vt:lpstr>
      <vt:lpstr>2_Simple Light</vt:lpstr>
      <vt:lpstr>3_Simple Light</vt:lpstr>
      <vt:lpstr>4_Simple Light</vt:lpstr>
      <vt:lpstr>5_Simple Light</vt:lpstr>
      <vt:lpstr>Федеральные образовательные программы</vt:lpstr>
      <vt:lpstr>Презентация PowerPoint</vt:lpstr>
      <vt:lpstr>Внесение изменений Федеральный закон «Об образовании в Российской Федерации»</vt:lpstr>
      <vt:lpstr>Требования к системе оценки результатов  </vt:lpstr>
      <vt:lpstr>Система оценки достижения планируемых результатов освоения ООП ООО в соответствии с ФООП</vt:lpstr>
      <vt:lpstr>Федеральные рабочие программы учебных предметов  </vt:lpstr>
      <vt:lpstr>Важно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Федеральные образовательные программы</dc:title>
  <dc:creator>Учитель</dc:creator>
  <cp:lastModifiedBy>Учитель</cp:lastModifiedBy>
  <cp:revision>3</cp:revision>
  <dcterms:created xsi:type="dcterms:W3CDTF">2023-03-30T04:48:10Z</dcterms:created>
  <dcterms:modified xsi:type="dcterms:W3CDTF">2023-03-30T06:16:18Z</dcterms:modified>
</cp:coreProperties>
</file>